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1E62B-DD80-457B-93CA-D3FCD782189E}" v="3" dt="2026-04-08T07:37:01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62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竹下 諒" userId="2dbb9777-acd1-4f26-846c-57d28ab6cee5" providerId="ADAL" clId="{6C65852B-D531-4E73-8D73-D5EDB37BD2CB}"/>
    <pc:docChg chg="modSld">
      <pc:chgData name="竹下 諒" userId="2dbb9777-acd1-4f26-846c-57d28ab6cee5" providerId="ADAL" clId="{6C65852B-D531-4E73-8D73-D5EDB37BD2CB}" dt="2026-03-04T02:50:38.251" v="0"/>
      <pc:docMkLst>
        <pc:docMk/>
      </pc:docMkLst>
      <pc:sldChg chg="modSp">
        <pc:chgData name="竹下 諒" userId="2dbb9777-acd1-4f26-846c-57d28ab6cee5" providerId="ADAL" clId="{6C65852B-D531-4E73-8D73-D5EDB37BD2CB}" dt="2026-03-04T02:50:38.251" v="0"/>
        <pc:sldMkLst>
          <pc:docMk/>
          <pc:sldMk cId="2840517283" sldId="256"/>
        </pc:sldMkLst>
      </pc:sldChg>
    </pc:docChg>
  </pc:docChgLst>
  <pc:docChgLst>
    <pc:chgData name="竹下 諒" userId="2dbb9777-acd1-4f26-846c-57d28ab6cee5" providerId="ADAL" clId="{63E8E5B8-65D7-457D-8362-1600D876F4B8}"/>
    <pc:docChg chg="undo custSel modSld">
      <pc:chgData name="竹下 諒" userId="2dbb9777-acd1-4f26-846c-57d28ab6cee5" providerId="ADAL" clId="{63E8E5B8-65D7-457D-8362-1600D876F4B8}" dt="2026-03-27T00:47:16.154" v="167"/>
      <pc:docMkLst>
        <pc:docMk/>
      </pc:docMkLst>
      <pc:sldChg chg="addSp delSp modSp mod">
        <pc:chgData name="竹下 諒" userId="2dbb9777-acd1-4f26-846c-57d28ab6cee5" providerId="ADAL" clId="{63E8E5B8-65D7-457D-8362-1600D876F4B8}" dt="2026-03-27T00:47:16.154" v="167"/>
        <pc:sldMkLst>
          <pc:docMk/>
          <pc:sldMk cId="2840517283" sldId="256"/>
        </pc:sldMkLst>
        <pc:spChg chg="mod">
          <ac:chgData name="竹下 諒" userId="2dbb9777-acd1-4f26-846c-57d28ab6cee5" providerId="ADAL" clId="{63E8E5B8-65D7-457D-8362-1600D876F4B8}" dt="2026-03-27T00:45:03.859" v="166" actId="20577"/>
          <ac:spMkLst>
            <pc:docMk/>
            <pc:sldMk cId="2840517283" sldId="256"/>
            <ac:spMk id="6" creationId="{446D484F-D6DF-1AE1-B547-67D2CE9B8E68}"/>
          </ac:spMkLst>
        </pc:spChg>
        <pc:graphicFrameChg chg="add mod">
          <ac:chgData name="竹下 諒" userId="2dbb9777-acd1-4f26-846c-57d28ab6cee5" providerId="ADAL" clId="{63E8E5B8-65D7-457D-8362-1600D876F4B8}" dt="2026-03-27T00:47:16.154" v="167"/>
          <ac:graphicFrameMkLst>
            <pc:docMk/>
            <pc:sldMk cId="2840517283" sldId="256"/>
            <ac:graphicFrameMk id="2" creationId="{7E0DCCEC-58E5-003E-45B1-774E256F6124}"/>
          </ac:graphicFrameMkLst>
        </pc:graphicFrameChg>
      </pc:sldChg>
    </pc:docChg>
  </pc:docChgLst>
  <pc:docChgLst>
    <pc:chgData name="西尾 健吾" userId="463ecd64-4d12-46de-a72d-beb533e46769" providerId="ADAL" clId="{9011E62B-DD80-457B-93CA-D3FCD782189E}"/>
    <pc:docChg chg="undo custSel modSld">
      <pc:chgData name="西尾 健吾" userId="463ecd64-4d12-46de-a72d-beb533e46769" providerId="ADAL" clId="{9011E62B-DD80-457B-93CA-D3FCD782189E}" dt="2026-04-08T08:27:09.359" v="60" actId="13926"/>
      <pc:docMkLst>
        <pc:docMk/>
      </pc:docMkLst>
      <pc:sldChg chg="modSp mod">
        <pc:chgData name="西尾 健吾" userId="463ecd64-4d12-46de-a72d-beb533e46769" providerId="ADAL" clId="{9011E62B-DD80-457B-93CA-D3FCD782189E}" dt="2026-04-08T08:27:09.359" v="60" actId="13926"/>
        <pc:sldMkLst>
          <pc:docMk/>
          <pc:sldMk cId="2840517283" sldId="256"/>
        </pc:sldMkLst>
        <pc:spChg chg="mod">
          <ac:chgData name="西尾 健吾" userId="463ecd64-4d12-46de-a72d-beb533e46769" providerId="ADAL" clId="{9011E62B-DD80-457B-93CA-D3FCD782189E}" dt="2026-04-08T01:41:42.285" v="3" actId="1076"/>
          <ac:spMkLst>
            <pc:docMk/>
            <pc:sldMk cId="2840517283" sldId="256"/>
            <ac:spMk id="6" creationId="{446D484F-D6DF-1AE1-B547-67D2CE9B8E68}"/>
          </ac:spMkLst>
        </pc:spChg>
        <pc:spChg chg="mod">
          <ac:chgData name="西尾 健吾" userId="463ecd64-4d12-46de-a72d-beb533e46769" providerId="ADAL" clId="{9011E62B-DD80-457B-93CA-D3FCD782189E}" dt="2026-04-08T01:41:42.285" v="3" actId="1076"/>
          <ac:spMkLst>
            <pc:docMk/>
            <pc:sldMk cId="2840517283" sldId="256"/>
            <ac:spMk id="7" creationId="{407B6659-9BDF-E502-E092-C0981F84AF28}"/>
          </ac:spMkLst>
        </pc:spChg>
        <pc:spChg chg="mod">
          <ac:chgData name="西尾 健吾" userId="463ecd64-4d12-46de-a72d-beb533e46769" providerId="ADAL" clId="{9011E62B-DD80-457B-93CA-D3FCD782189E}" dt="2026-04-08T01:41:42.285" v="3" actId="1076"/>
          <ac:spMkLst>
            <pc:docMk/>
            <pc:sldMk cId="2840517283" sldId="256"/>
            <ac:spMk id="8" creationId="{760DBC8E-CC61-1955-B872-18F5B429EDDC}"/>
          </ac:spMkLst>
        </pc:spChg>
        <pc:spChg chg="mod">
          <ac:chgData name="西尾 健吾" userId="463ecd64-4d12-46de-a72d-beb533e46769" providerId="ADAL" clId="{9011E62B-DD80-457B-93CA-D3FCD782189E}" dt="2026-04-08T08:27:09.359" v="60" actId="13926"/>
          <ac:spMkLst>
            <pc:docMk/>
            <pc:sldMk cId="2840517283" sldId="256"/>
            <ac:spMk id="9" creationId="{A2B96B90-7754-E991-3AA6-1717213A2408}"/>
          </ac:spMkLst>
        </pc:spChg>
        <pc:spChg chg="mod">
          <ac:chgData name="西尾 健吾" userId="463ecd64-4d12-46de-a72d-beb533e46769" providerId="ADAL" clId="{9011E62B-DD80-457B-93CA-D3FCD782189E}" dt="2026-04-08T01:41:42.285" v="3" actId="1076"/>
          <ac:spMkLst>
            <pc:docMk/>
            <pc:sldMk cId="2840517283" sldId="256"/>
            <ac:spMk id="11" creationId="{41436D50-ED4E-1163-8286-713E25E083A6}"/>
          </ac:spMkLst>
        </pc:spChg>
        <pc:spChg chg="mod">
          <ac:chgData name="西尾 健吾" userId="463ecd64-4d12-46de-a72d-beb533e46769" providerId="ADAL" clId="{9011E62B-DD80-457B-93CA-D3FCD782189E}" dt="2026-04-08T01:41:42.285" v="3" actId="1076"/>
          <ac:spMkLst>
            <pc:docMk/>
            <pc:sldMk cId="2840517283" sldId="256"/>
            <ac:spMk id="12" creationId="{AE9BA3DC-31F3-1121-6028-511CA15AC935}"/>
          </ac:spMkLst>
        </pc:spChg>
        <pc:spChg chg="mod">
          <ac:chgData name="西尾 健吾" userId="463ecd64-4d12-46de-a72d-beb533e46769" providerId="ADAL" clId="{9011E62B-DD80-457B-93CA-D3FCD782189E}" dt="2026-04-08T01:41:42.285" v="3" actId="1076"/>
          <ac:spMkLst>
            <pc:docMk/>
            <pc:sldMk cId="2840517283" sldId="256"/>
            <ac:spMk id="14" creationId="{B927DBFC-7B76-2CF6-F78F-B00D19DBBE54}"/>
          </ac:spMkLst>
        </pc:spChg>
        <pc:graphicFrameChg chg="mod">
          <ac:chgData name="西尾 健吾" userId="463ecd64-4d12-46de-a72d-beb533e46769" providerId="ADAL" clId="{9011E62B-DD80-457B-93CA-D3FCD782189E}" dt="2026-04-08T07:37:01.243" v="59"/>
          <ac:graphicFrameMkLst>
            <pc:docMk/>
            <pc:sldMk cId="2840517283" sldId="256"/>
            <ac:graphicFrameMk id="2" creationId="{7E0DCCEC-58E5-003E-45B1-774E256F6124}"/>
          </ac:graphicFrameMkLst>
        </pc:graphicFrameChg>
        <pc:picChg chg="mod">
          <ac:chgData name="西尾 健吾" userId="463ecd64-4d12-46de-a72d-beb533e46769" providerId="ADAL" clId="{9011E62B-DD80-457B-93CA-D3FCD782189E}" dt="2026-04-08T01:41:42.285" v="3" actId="1076"/>
          <ac:picMkLst>
            <pc:docMk/>
            <pc:sldMk cId="2840517283" sldId="256"/>
            <ac:picMk id="3" creationId="{01650F2C-E095-BCA4-B3E8-AA25F5D51CC4}"/>
          </ac:picMkLst>
        </pc:picChg>
        <pc:picChg chg="mod">
          <ac:chgData name="西尾 健吾" userId="463ecd64-4d12-46de-a72d-beb533e46769" providerId="ADAL" clId="{9011E62B-DD80-457B-93CA-D3FCD782189E}" dt="2026-04-08T01:41:42.285" v="3" actId="1076"/>
          <ac:picMkLst>
            <pc:docMk/>
            <pc:sldMk cId="2840517283" sldId="256"/>
            <ac:picMk id="13" creationId="{E49C9101-034E-9765-9C8A-FEC02CB5CCD1}"/>
          </ac:picMkLst>
        </pc:picChg>
      </pc:sldChg>
    </pc:docChg>
  </pc:docChgLst>
  <pc:docChgLst>
    <pc:chgData name="竹下 諒" userId="S::r-takeshita-rc@pref.fukui.lg.jp::2dbb9777-acd1-4f26-846c-57d28ab6cee5" providerId="AD" clId="Web-{88C655C4-BAB7-92D9-609B-B29E129C9EB6}"/>
    <pc:docChg chg="modSld">
      <pc:chgData name="竹下 諒" userId="S::r-takeshita-rc@pref.fukui.lg.jp::2dbb9777-acd1-4f26-846c-57d28ab6cee5" providerId="AD" clId="Web-{88C655C4-BAB7-92D9-609B-B29E129C9EB6}" dt="2026-03-27T00:41:29.365" v="16" actId="20577"/>
      <pc:docMkLst>
        <pc:docMk/>
      </pc:docMkLst>
      <pc:sldChg chg="modSp">
        <pc:chgData name="竹下 諒" userId="S::r-takeshita-rc@pref.fukui.lg.jp::2dbb9777-acd1-4f26-846c-57d28ab6cee5" providerId="AD" clId="Web-{88C655C4-BAB7-92D9-609B-B29E129C9EB6}" dt="2026-03-27T00:41:29.365" v="16" actId="20577"/>
        <pc:sldMkLst>
          <pc:docMk/>
          <pc:sldMk cId="2840517283" sldId="256"/>
        </pc:sldMkLst>
        <pc:spChg chg="mod">
          <ac:chgData name="竹下 諒" userId="S::r-takeshita-rc@pref.fukui.lg.jp::2dbb9777-acd1-4f26-846c-57d28ab6cee5" providerId="AD" clId="Web-{88C655C4-BAB7-92D9-609B-B29E129C9EB6}" dt="2026-03-27T00:41:29.365" v="16" actId="20577"/>
          <ac:spMkLst>
            <pc:docMk/>
            <pc:sldMk cId="2840517283" sldId="256"/>
            <ac:spMk id="6" creationId="{446D484F-D6DF-1AE1-B547-67D2CE9B8E68}"/>
          </ac:spMkLst>
        </pc:spChg>
      </pc:sldChg>
    </pc:docChg>
  </pc:docChgLst>
  <pc:docChgLst>
    <pc:chgData name="竹下 諒" userId="2dbb9777-acd1-4f26-846c-57d28ab6cee5" providerId="ADAL" clId="{6661587F-0210-470D-8673-9DF21538CCA4}"/>
    <pc:docChg chg="modSld">
      <pc:chgData name="竹下 諒" userId="2dbb9777-acd1-4f26-846c-57d28ab6cee5" providerId="ADAL" clId="{6661587F-0210-470D-8673-9DF21538CCA4}" dt="2026-03-31T00:16:59.679" v="266"/>
      <pc:docMkLst>
        <pc:docMk/>
      </pc:docMkLst>
      <pc:sldChg chg="modSp mod">
        <pc:chgData name="竹下 諒" userId="2dbb9777-acd1-4f26-846c-57d28ab6cee5" providerId="ADAL" clId="{6661587F-0210-470D-8673-9DF21538CCA4}" dt="2026-03-31T00:16:59.679" v="266"/>
        <pc:sldMkLst>
          <pc:docMk/>
          <pc:sldMk cId="2840517283" sldId="256"/>
        </pc:sldMkLst>
        <pc:spChg chg="mod">
          <ac:chgData name="竹下 諒" userId="2dbb9777-acd1-4f26-846c-57d28ab6cee5" providerId="ADAL" clId="{6661587F-0210-470D-8673-9DF21538CCA4}" dt="2026-03-31T00:07:18.600" v="265" actId="20577"/>
          <ac:spMkLst>
            <pc:docMk/>
            <pc:sldMk cId="2840517283" sldId="256"/>
            <ac:spMk id="9" creationId="{A2B96B90-7754-E991-3AA6-1717213A2408}"/>
          </ac:spMkLst>
        </pc:spChg>
        <pc:graphicFrameChg chg="mod">
          <ac:chgData name="竹下 諒" userId="2dbb9777-acd1-4f26-846c-57d28ab6cee5" providerId="ADAL" clId="{6661587F-0210-470D-8673-9DF21538CCA4}" dt="2026-03-31T00:16:59.679" v="266"/>
          <ac:graphicFrameMkLst>
            <pc:docMk/>
            <pc:sldMk cId="2840517283" sldId="256"/>
            <ac:graphicFrameMk id="2" creationId="{7E0DCCEC-58E5-003E-45B1-774E256F612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3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3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65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8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6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57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47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89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90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1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16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B6CA-4117-4218-8AF3-9612E333E0D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40F8-286D-4DA2-BE56-13569E459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4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6D484F-D6DF-1AE1-B547-67D2CE9B8E68}"/>
              </a:ext>
            </a:extLst>
          </p:cNvPr>
          <p:cNvSpPr txBox="1"/>
          <p:nvPr/>
        </p:nvSpPr>
        <p:spPr>
          <a:xfrm>
            <a:off x="155222" y="158044"/>
            <a:ext cx="6547556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ea typeface="游ゴシック"/>
              </a:rPr>
              <a:t>令和８年度</a:t>
            </a:r>
            <a:endParaRPr lang="en-US" altLang="ja-JP" b="1" dirty="0">
              <a:solidFill>
                <a:schemeClr val="bg1"/>
              </a:solidFill>
              <a:ea typeface="游ゴシック"/>
              <a:cs typeface="Calibri"/>
            </a:endParaRPr>
          </a:p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ea typeface="游ゴシック"/>
              </a:rPr>
              <a:t>ふくい</a:t>
            </a:r>
            <a:r>
              <a:rPr kumimoji="1" lang="en-US" altLang="ja-JP" sz="6000" b="1" dirty="0">
                <a:solidFill>
                  <a:schemeClr val="bg1"/>
                </a:solidFill>
                <a:latin typeface="游ゴシック"/>
                <a:ea typeface="游ゴシック"/>
              </a:rPr>
              <a:t>DX</a:t>
            </a:r>
            <a:r>
              <a:rPr kumimoji="1" lang="ja-JP" altLang="en-US" sz="4000" b="1" dirty="0">
                <a:solidFill>
                  <a:schemeClr val="bg1"/>
                </a:solidFill>
                <a:ea typeface="游ゴシック"/>
              </a:rPr>
              <a:t>加速化補助金</a:t>
            </a:r>
            <a:endParaRPr kumimoji="1" lang="en-US" altLang="ja-JP" sz="4000" b="1" dirty="0">
              <a:solidFill>
                <a:schemeClr val="bg1"/>
              </a:solidFill>
              <a:ea typeface="游ゴシック"/>
            </a:endParaRPr>
          </a:p>
          <a:p>
            <a:pPr algn="r"/>
            <a:r>
              <a:rPr lang="ja-JP" altLang="en-US" b="1" dirty="0">
                <a:solidFill>
                  <a:schemeClr val="bg1"/>
                </a:solidFill>
                <a:latin typeface="+mn-ea"/>
                <a:cs typeface="Calibri" panose="020F0502020204030204"/>
              </a:rPr>
              <a:t>国の重点支援地方交付金活用事業</a:t>
            </a:r>
            <a:endParaRPr lang="en-US" altLang="ja-JP" b="1" dirty="0">
              <a:solidFill>
                <a:schemeClr val="bg1"/>
              </a:solidFill>
              <a:latin typeface="+mn-ea"/>
              <a:cs typeface="Calibri" panose="020F0502020204030204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7B6659-9BDF-E502-E092-C0981F84AF28}"/>
              </a:ext>
            </a:extLst>
          </p:cNvPr>
          <p:cNvSpPr txBox="1"/>
          <p:nvPr/>
        </p:nvSpPr>
        <p:spPr>
          <a:xfrm>
            <a:off x="155222" y="1710066"/>
            <a:ext cx="654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デジタルツールを導入し、生産性向上や業務等の変革を図る取組みを行う県内中小企業・小規模事業者に対し、その導入費用の補助を通じて支援します。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0DBC8E-CC61-1955-B872-18F5B429EDDC}"/>
              </a:ext>
            </a:extLst>
          </p:cNvPr>
          <p:cNvSpPr txBox="1"/>
          <p:nvPr/>
        </p:nvSpPr>
        <p:spPr>
          <a:xfrm>
            <a:off x="198395" y="2261559"/>
            <a:ext cx="211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〇補助金の概要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B96B90-7754-E991-3AA6-1717213A2408}"/>
              </a:ext>
            </a:extLst>
          </p:cNvPr>
          <p:cNvSpPr txBox="1"/>
          <p:nvPr/>
        </p:nvSpPr>
        <p:spPr>
          <a:xfrm>
            <a:off x="0" y="8798004"/>
            <a:ext cx="6858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●お問合せ先●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県内企業のデジタル投資支援事業関連補助金事務局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〒９１８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８１０４　福井県福井市板垣３丁目１５１０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：０７７６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３６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４０６０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ja-JP" altLang="en-US" sz="11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〇〇＠</a:t>
            </a:r>
            <a:r>
              <a:rPr kumimoji="1" lang="en-US" altLang="ja-JP" sz="11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fukui-dx-support.jp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436D50-ED4E-1163-8286-713E25E083A6}"/>
              </a:ext>
            </a:extLst>
          </p:cNvPr>
          <p:cNvSpPr/>
          <p:nvPr/>
        </p:nvSpPr>
        <p:spPr>
          <a:xfrm>
            <a:off x="1555138" y="7281955"/>
            <a:ext cx="5094964" cy="14215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9BA3DC-31F3-1121-6028-511CA15AC935}"/>
              </a:ext>
            </a:extLst>
          </p:cNvPr>
          <p:cNvSpPr txBox="1"/>
          <p:nvPr/>
        </p:nvSpPr>
        <p:spPr>
          <a:xfrm>
            <a:off x="1564640" y="7338718"/>
            <a:ext cx="432562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【DX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に関する無料相談受付中</a:t>
            </a:r>
            <a:r>
              <a:rPr kumimoji="1" lang="en-US" altLang="ja-JP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くいＤＸオープンラボでは、ＩＴコーディネータの資格を持つＩＴの専門家が常駐し、どのように自社のＤＸを進めていくべきか、どのようなデジタルツールの導入が有効であるか、ＤＸの推進に向けた組織体制の構築や人材育成の方針等、企業のＤＸ推進に向けた相談対応を無料で行っています。</a:t>
            </a:r>
          </a:p>
          <a:p>
            <a:r>
              <a: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本補助金の活用を検討している方は積極的にご活用ください。</a:t>
            </a:r>
          </a:p>
        </p:txBody>
      </p:sp>
      <p:pic>
        <p:nvPicPr>
          <p:cNvPr id="3" name="図 2" descr="天井からぶら下がっているキッチン&#10;&#10;低い精度で自動的に生成された説明">
            <a:extLst>
              <a:ext uri="{FF2B5EF4-FFF2-40B4-BE49-F238E27FC236}">
                <a16:creationId xmlns:a16="http://schemas.microsoft.com/office/drawing/2014/main" id="{01650F2C-E095-BCA4-B3E8-AA25F5D5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" y="7513450"/>
            <a:ext cx="1410711" cy="9585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49C9101-034E-9765-9C8A-FEC02CB5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96" y="7836220"/>
            <a:ext cx="608076" cy="60807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27DBFC-7B76-2CF6-F78F-B00D19DBBE54}"/>
              </a:ext>
            </a:extLst>
          </p:cNvPr>
          <p:cNvSpPr txBox="1"/>
          <p:nvPr/>
        </p:nvSpPr>
        <p:spPr>
          <a:xfrm>
            <a:off x="5785105" y="7583457"/>
            <a:ext cx="87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無料相談申込</a:t>
            </a: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7E0DCCEC-58E5-003E-45B1-774E256F6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40538"/>
              </p:ext>
            </p:extLst>
          </p:nvPr>
        </p:nvGraphicFramePr>
        <p:xfrm>
          <a:off x="198395" y="2559127"/>
          <a:ext cx="6491447" cy="46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89404" imgH="4869429" progId="Excel.Sheet.12">
                  <p:embed/>
                </p:oleObj>
              </mc:Choice>
              <mc:Fallback>
                <p:oleObj name="Worksheet" r:id="rId4" imgW="6789404" imgH="4869429" progId="Excel.Shee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7E0DCCEC-58E5-003E-45B1-774E256F6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395" y="2559127"/>
                        <a:ext cx="6491447" cy="46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51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399</TotalTime>
  <Words>196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Worksheet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竹下 諒</dc:creator>
  <cp:lastModifiedBy>西尾 健吾</cp:lastModifiedBy>
  <cp:revision>1</cp:revision>
  <dcterms:created xsi:type="dcterms:W3CDTF">2026-01-19T02:36:34Z</dcterms:created>
  <dcterms:modified xsi:type="dcterms:W3CDTF">2026-04-08T08:27:19Z</dcterms:modified>
</cp:coreProperties>
</file>