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3EB93-93AD-4788-9EA9-48124501C6E2}" v="1" dt="2026-04-02T07:26:48.729"/>
    <p1510:client id="{DB5C4AF3-BED7-4C16-9D7C-220DEE2B33F0}" v="54" dt="2026-04-02T10:35:13.4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竹下 諒" userId="S::r-takeshita-rc@pref.fukui.lg.jp::2dbb9777-acd1-4f26-846c-57d28ab6cee5" providerId="AD" clId="Web-{22665162-9F23-57EE-0193-76E53C20D295}"/>
    <pc:docChg chg="modSld">
      <pc:chgData name="竹下 諒" userId="S::r-takeshita-rc@pref.fukui.lg.jp::2dbb9777-acd1-4f26-846c-57d28ab6cee5" providerId="AD" clId="Web-{22665162-9F23-57EE-0193-76E53C20D295}" dt="2026-02-05T06:47:33.581" v="5"/>
      <pc:docMkLst>
        <pc:docMk/>
      </pc:docMkLst>
      <pc:sldChg chg="modSp">
        <pc:chgData name="竹下 諒" userId="S::r-takeshita-rc@pref.fukui.lg.jp::2dbb9777-acd1-4f26-846c-57d28ab6cee5" providerId="AD" clId="Web-{22665162-9F23-57EE-0193-76E53C20D295}" dt="2026-02-05T06:47:33.581" v="5"/>
        <pc:sldMkLst>
          <pc:docMk/>
          <pc:sldMk cId="3364527547" sldId="256"/>
        </pc:sldMkLst>
        <pc:graphicFrameChg chg="mod modGraphic">
          <ac:chgData name="竹下 諒" userId="S::r-takeshita-rc@pref.fukui.lg.jp::2dbb9777-acd1-4f26-846c-57d28ab6cee5" providerId="AD" clId="Web-{22665162-9F23-57EE-0193-76E53C20D295}" dt="2026-02-05T06:47:33.581" v="5"/>
          <ac:graphicFrameMkLst>
            <pc:docMk/>
            <pc:sldMk cId="3364527547" sldId="256"/>
            <ac:graphicFrameMk id="11" creationId="{7CDF3990-8661-4448-364E-B298928D29CF}"/>
          </ac:graphicFrameMkLst>
        </pc:graphicFrameChg>
      </pc:sldChg>
    </pc:docChg>
  </pc:docChgLst>
  <pc:docChgLst>
    <pc:chgData name="玉井 久統" userId="fb956917-37bb-479a-ab2e-44c83c2b646c" providerId="ADAL" clId="{58249B08-1496-4B7E-8FCA-A23D60749302}"/>
    <pc:docChg chg="modSld">
      <pc:chgData name="玉井 久統" userId="fb956917-37bb-479a-ab2e-44c83c2b646c" providerId="ADAL" clId="{58249B08-1496-4B7E-8FCA-A23D60749302}" dt="2026-02-03T02:21:09.497" v="19" actId="20577"/>
      <pc:docMkLst>
        <pc:docMk/>
      </pc:docMkLst>
      <pc:sldChg chg="modSp mod">
        <pc:chgData name="玉井 久統" userId="fb956917-37bb-479a-ab2e-44c83c2b646c" providerId="ADAL" clId="{58249B08-1496-4B7E-8FCA-A23D60749302}" dt="2026-02-03T02:21:09.497" v="19" actId="20577"/>
        <pc:sldMkLst>
          <pc:docMk/>
          <pc:sldMk cId="3364527547" sldId="256"/>
        </pc:sldMkLst>
        <pc:spChg chg="mod">
          <ac:chgData name="玉井 久統" userId="fb956917-37bb-479a-ab2e-44c83c2b646c" providerId="ADAL" clId="{58249B08-1496-4B7E-8FCA-A23D60749302}" dt="2026-02-03T02:21:09.497" v="19" actId="20577"/>
          <ac:spMkLst>
            <pc:docMk/>
            <pc:sldMk cId="3364527547" sldId="256"/>
            <ac:spMk id="4" creationId="{80573AB8-607C-E34A-E50F-4BB5181CDE69}"/>
          </ac:spMkLst>
        </pc:spChg>
      </pc:sldChg>
    </pc:docChg>
  </pc:docChgLst>
  <pc:docChgLst>
    <pc:chgData name="竹下 諒" userId="2dbb9777-acd1-4f26-846c-57d28ab6cee5" providerId="ADAL" clId="{AD361879-DA33-48D1-97F7-01DDBE8E5090}"/>
    <pc:docChg chg="custSel modSld">
      <pc:chgData name="竹下 諒" userId="2dbb9777-acd1-4f26-846c-57d28ab6cee5" providerId="ADAL" clId="{AD361879-DA33-48D1-97F7-01DDBE8E5090}" dt="2026-02-05T06:48:12.217" v="325" actId="20577"/>
      <pc:docMkLst>
        <pc:docMk/>
      </pc:docMkLst>
      <pc:sldChg chg="addSp delSp modSp mod">
        <pc:chgData name="竹下 諒" userId="2dbb9777-acd1-4f26-846c-57d28ab6cee5" providerId="ADAL" clId="{AD361879-DA33-48D1-97F7-01DDBE8E5090}" dt="2026-02-05T06:48:12.217" v="325" actId="20577"/>
        <pc:sldMkLst>
          <pc:docMk/>
          <pc:sldMk cId="3364527547" sldId="256"/>
        </pc:sldMkLst>
        <pc:spChg chg="mod">
          <ac:chgData name="竹下 諒" userId="2dbb9777-acd1-4f26-846c-57d28ab6cee5" providerId="ADAL" clId="{AD361879-DA33-48D1-97F7-01DDBE8E5090}" dt="2026-02-02T07:31:03.885" v="15" actId="1076"/>
          <ac:spMkLst>
            <pc:docMk/>
            <pc:sldMk cId="3364527547" sldId="256"/>
            <ac:spMk id="2" creationId="{5D8664C7-B326-035F-F729-AB264C73C411}"/>
          </ac:spMkLst>
        </pc:spChg>
        <pc:spChg chg="mod">
          <ac:chgData name="竹下 諒" userId="2dbb9777-acd1-4f26-846c-57d28ab6cee5" providerId="ADAL" clId="{AD361879-DA33-48D1-97F7-01DDBE8E5090}" dt="2026-02-02T07:30:41.625" v="12" actId="1076"/>
          <ac:spMkLst>
            <pc:docMk/>
            <pc:sldMk cId="3364527547" sldId="256"/>
            <ac:spMk id="3" creationId="{D14725CC-786B-3844-C5D1-AD3FF1F4AD5D}"/>
          </ac:spMkLst>
        </pc:spChg>
        <pc:spChg chg="mod">
          <ac:chgData name="竹下 諒" userId="2dbb9777-acd1-4f26-846c-57d28ab6cee5" providerId="ADAL" clId="{AD361879-DA33-48D1-97F7-01DDBE8E5090}" dt="2026-02-02T07:31:19.346" v="16" actId="1076"/>
          <ac:spMkLst>
            <pc:docMk/>
            <pc:sldMk cId="3364527547" sldId="256"/>
            <ac:spMk id="6" creationId="{D32E6F5F-A915-1A8B-5508-3F8B1673EEBC}"/>
          </ac:spMkLst>
        </pc:spChg>
        <pc:spChg chg="mod">
          <ac:chgData name="竹下 諒" userId="2dbb9777-acd1-4f26-846c-57d28ab6cee5" providerId="ADAL" clId="{AD361879-DA33-48D1-97F7-01DDBE8E5090}" dt="2026-02-02T07:30:52.702" v="14" actId="1076"/>
          <ac:spMkLst>
            <pc:docMk/>
            <pc:sldMk cId="3364527547" sldId="256"/>
            <ac:spMk id="9" creationId="{CB46D003-8F0C-EDE7-7643-E0ED5AEF6141}"/>
          </ac:spMkLst>
        </pc:spChg>
        <pc:spChg chg="mod">
          <ac:chgData name="竹下 諒" userId="2dbb9777-acd1-4f26-846c-57d28ab6cee5" providerId="ADAL" clId="{AD361879-DA33-48D1-97F7-01DDBE8E5090}" dt="2026-02-03T02:43:39.815" v="210" actId="1076"/>
          <ac:spMkLst>
            <pc:docMk/>
            <pc:sldMk cId="3364527547" sldId="256"/>
            <ac:spMk id="15" creationId="{7DEC6E74-E139-FE63-6C83-C8473604C128}"/>
          </ac:spMkLst>
        </pc:spChg>
        <pc:spChg chg="mod">
          <ac:chgData name="竹下 諒" userId="2dbb9777-acd1-4f26-846c-57d28ab6cee5" providerId="ADAL" clId="{AD361879-DA33-48D1-97F7-01DDBE8E5090}" dt="2026-02-03T02:33:01.977" v="19" actId="14100"/>
          <ac:spMkLst>
            <pc:docMk/>
            <pc:sldMk cId="3364527547" sldId="256"/>
            <ac:spMk id="16" creationId="{B11A8686-B330-D342-03E9-8931E80795A6}"/>
          </ac:spMkLst>
        </pc:spChg>
        <pc:graphicFrameChg chg="add mod modGraphic">
          <ac:chgData name="竹下 諒" userId="2dbb9777-acd1-4f26-846c-57d28ab6cee5" providerId="ADAL" clId="{AD361879-DA33-48D1-97F7-01DDBE8E5090}" dt="2026-02-03T02:52:20.244" v="309" actId="1076"/>
          <ac:graphicFrameMkLst>
            <pc:docMk/>
            <pc:sldMk cId="3364527547" sldId="256"/>
            <ac:graphicFrameMk id="11" creationId="{7CDF3990-8661-4448-364E-B298928D29CF}"/>
          </ac:graphicFrameMkLst>
        </pc:graphicFrameChg>
        <pc:graphicFrameChg chg="mod modGraphic">
          <ac:chgData name="竹下 諒" userId="2dbb9777-acd1-4f26-846c-57d28ab6cee5" providerId="ADAL" clId="{AD361879-DA33-48D1-97F7-01DDBE8E5090}" dt="2026-02-05T06:48:12.217" v="325" actId="20577"/>
          <ac:graphicFrameMkLst>
            <pc:docMk/>
            <pc:sldMk cId="3364527547" sldId="256"/>
            <ac:graphicFrameMk id="13" creationId="{2AFB29C0-8FEB-F964-98E7-F099D9E2BC34}"/>
          </ac:graphicFrameMkLst>
        </pc:graphicFrameChg>
      </pc:sldChg>
    </pc:docChg>
  </pc:docChgLst>
  <pc:docChgLst>
    <pc:chgData name="尾方 薫" userId="7f287927-0117-4d18-af48-7eb7132f7570" providerId="ADAL" clId="{DB5C4AF3-BED7-4C16-9D7C-220DEE2B33F0}"/>
    <pc:docChg chg="modSld">
      <pc:chgData name="尾方 薫" userId="7f287927-0117-4d18-af48-7eb7132f7570" providerId="ADAL" clId="{DB5C4AF3-BED7-4C16-9D7C-220DEE2B33F0}" dt="2026-04-02T10:35:13.499" v="53" actId="20577"/>
      <pc:docMkLst>
        <pc:docMk/>
      </pc:docMkLst>
      <pc:sldChg chg="modSp mod">
        <pc:chgData name="尾方 薫" userId="7f287927-0117-4d18-af48-7eb7132f7570" providerId="ADAL" clId="{DB5C4AF3-BED7-4C16-9D7C-220DEE2B33F0}" dt="2026-04-02T10:35:13.499" v="53" actId="20577"/>
        <pc:sldMkLst>
          <pc:docMk/>
          <pc:sldMk cId="3364527547" sldId="256"/>
        </pc:sldMkLst>
        <pc:spChg chg="mod">
          <ac:chgData name="尾方 薫" userId="7f287927-0117-4d18-af48-7eb7132f7570" providerId="ADAL" clId="{DB5C4AF3-BED7-4C16-9D7C-220DEE2B33F0}" dt="2026-04-02T10:35:08.213" v="44" actId="20577"/>
          <ac:spMkLst>
            <pc:docMk/>
            <pc:sldMk cId="3364527547" sldId="256"/>
            <ac:spMk id="4" creationId="{80573AB8-607C-E34A-E50F-4BB5181CDE69}"/>
          </ac:spMkLst>
        </pc:spChg>
        <pc:spChg chg="mod">
          <ac:chgData name="尾方 薫" userId="7f287927-0117-4d18-af48-7eb7132f7570" providerId="ADAL" clId="{DB5C4AF3-BED7-4C16-9D7C-220DEE2B33F0}" dt="2026-04-02T10:35:13.499" v="53" actId="20577"/>
          <ac:spMkLst>
            <pc:docMk/>
            <pc:sldMk cId="3364527547" sldId="256"/>
            <ac:spMk id="5" creationId="{FC0AE2A4-8016-52D5-35CE-390CC2312EAC}"/>
          </ac:spMkLst>
        </pc:spChg>
      </pc:sldChg>
    </pc:docChg>
  </pc:docChgLst>
  <pc:docChgLst>
    <pc:chgData name="竹下 諒" userId="2dbb9777-acd1-4f26-846c-57d28ab6cee5" providerId="ADAL" clId="{11B3EB93-93AD-4788-9EA9-48124501C6E2}"/>
    <pc:docChg chg="modSld">
      <pc:chgData name="竹下 諒" userId="2dbb9777-acd1-4f26-846c-57d28ab6cee5" providerId="ADAL" clId="{11B3EB93-93AD-4788-9EA9-48124501C6E2}" dt="2026-04-02T07:28:50.888" v="35" actId="1076"/>
      <pc:docMkLst>
        <pc:docMk/>
      </pc:docMkLst>
      <pc:sldChg chg="addSp modSp mod">
        <pc:chgData name="竹下 諒" userId="2dbb9777-acd1-4f26-846c-57d28ab6cee5" providerId="ADAL" clId="{11B3EB93-93AD-4788-9EA9-48124501C6E2}" dt="2026-04-02T07:28:50.888" v="35" actId="1076"/>
        <pc:sldMkLst>
          <pc:docMk/>
          <pc:sldMk cId="3364527547" sldId="256"/>
        </pc:sldMkLst>
        <pc:spChg chg="add mod">
          <ac:chgData name="竹下 諒" userId="2dbb9777-acd1-4f26-846c-57d28ab6cee5" providerId="ADAL" clId="{11B3EB93-93AD-4788-9EA9-48124501C6E2}" dt="2026-04-02T07:28:37.021" v="34" actId="1076"/>
          <ac:spMkLst>
            <pc:docMk/>
            <pc:sldMk cId="3364527547" sldId="256"/>
            <ac:spMk id="5" creationId="{FC0AE2A4-8016-52D5-35CE-390CC2312EAC}"/>
          </ac:spMkLst>
        </pc:spChg>
        <pc:spChg chg="mod">
          <ac:chgData name="竹下 諒" userId="2dbb9777-acd1-4f26-846c-57d28ab6cee5" providerId="ADAL" clId="{11B3EB93-93AD-4788-9EA9-48124501C6E2}" dt="2026-04-02T07:28:50.888" v="35" actId="1076"/>
          <ac:spMkLst>
            <pc:docMk/>
            <pc:sldMk cId="3364527547" sldId="256"/>
            <ac:spMk id="7" creationId="{01D04ACE-B254-EC2D-9426-47A9E579DA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35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29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46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51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29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28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7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61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64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21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9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F46CD-824D-4973-BDD2-B0943D1D6225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1ACD6-343D-4512-B9A8-39C6642AF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13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573AB8-607C-E34A-E50F-4BB5181CDE69}"/>
              </a:ext>
            </a:extLst>
          </p:cNvPr>
          <p:cNvSpPr txBox="1">
            <a:spLocks/>
          </p:cNvSpPr>
          <p:nvPr/>
        </p:nvSpPr>
        <p:spPr>
          <a:xfrm>
            <a:off x="232682" y="130628"/>
            <a:ext cx="6392636" cy="677108"/>
          </a:xfrm>
          <a:prstGeom prst="rect">
            <a:avLst/>
          </a:prstGeom>
          <a:solidFill>
            <a:schemeClr val="accent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sz="2000" b="1">
                <a:solidFill>
                  <a:schemeClr val="bg1"/>
                </a:solidFill>
              </a:rPr>
              <a:t>○○○○（ツール名）</a:t>
            </a:r>
            <a:endParaRPr kumimoji="1" lang="en-US" altLang="ja-JP" sz="2000" b="1">
              <a:solidFill>
                <a:schemeClr val="bg1"/>
              </a:solidFill>
            </a:endParaRPr>
          </a:p>
          <a:p>
            <a:pPr algn="r"/>
            <a:r>
              <a:rPr kumimoji="1" lang="ja-JP" altLang="en-US">
                <a:solidFill>
                  <a:schemeClr val="bg1"/>
                </a:solidFill>
              </a:rPr>
              <a:t>○○株式会社</a:t>
            </a:r>
            <a:endParaRPr kumimoji="1" lang="en-US" altLang="ja-JP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1D04ACE-B254-EC2D-9426-47A9E579DA87}"/>
              </a:ext>
            </a:extLst>
          </p:cNvPr>
          <p:cNvSpPr txBox="1">
            <a:spLocks/>
          </p:cNvSpPr>
          <p:nvPr/>
        </p:nvSpPr>
        <p:spPr>
          <a:xfrm>
            <a:off x="113468" y="1224371"/>
            <a:ext cx="378119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/>
              <a:t>【</a:t>
            </a:r>
            <a:r>
              <a:rPr kumimoji="1" lang="ja-JP" altLang="en-US" sz="1400"/>
              <a:t>ツールの概要</a:t>
            </a:r>
            <a:r>
              <a:rPr kumimoji="1" lang="en-US" altLang="ja-JP" sz="1400"/>
              <a:t>】</a:t>
            </a:r>
          </a:p>
          <a:p>
            <a:r>
              <a:rPr kumimoji="1" lang="ja-JP" altLang="en-US" sz="1200"/>
              <a:t>・</a:t>
            </a:r>
            <a:endParaRPr kumimoji="1" lang="en-US" altLang="ja-JP" sz="1200"/>
          </a:p>
          <a:p>
            <a:r>
              <a:rPr kumimoji="1" lang="ja-JP" altLang="en-US" sz="1200"/>
              <a:t>・</a:t>
            </a:r>
            <a:endParaRPr kumimoji="1" lang="en-US" altLang="ja-JP" sz="1200"/>
          </a:p>
          <a:p>
            <a:r>
              <a:rPr kumimoji="1" lang="ja-JP" altLang="en-US" sz="1200"/>
              <a:t>・</a:t>
            </a:r>
            <a:endParaRPr kumimoji="1" lang="en-US" altLang="ja-JP" sz="1200"/>
          </a:p>
          <a:p>
            <a:endParaRPr kumimoji="1" lang="en-US" altLang="ja-JP" sz="1200"/>
          </a:p>
          <a:p>
            <a:endParaRPr kumimoji="1" lang="ja-JP" altLang="en-US" sz="120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CB46D003-8F0C-EDE7-7643-E0ED5AEF6141}"/>
              </a:ext>
            </a:extLst>
          </p:cNvPr>
          <p:cNvSpPr>
            <a:spLocks/>
          </p:cNvSpPr>
          <p:nvPr/>
        </p:nvSpPr>
        <p:spPr>
          <a:xfrm>
            <a:off x="232682" y="3620385"/>
            <a:ext cx="6392636" cy="5415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2AFB29C0-8FEB-F964-98E7-F099D9E2BC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648421"/>
              </p:ext>
            </p:extLst>
          </p:nvPr>
        </p:nvGraphicFramePr>
        <p:xfrm>
          <a:off x="224518" y="4569593"/>
          <a:ext cx="6392636" cy="66661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07159">
                  <a:extLst>
                    <a:ext uri="{9D8B030D-6E8A-4147-A177-3AD203B41FA5}">
                      <a16:colId xmlns:a16="http://schemas.microsoft.com/office/drawing/2014/main" val="3795945090"/>
                    </a:ext>
                  </a:extLst>
                </a:gridCol>
                <a:gridCol w="4785477">
                  <a:extLst>
                    <a:ext uri="{9D8B030D-6E8A-4147-A177-3AD203B41FA5}">
                      <a16:colId xmlns:a16="http://schemas.microsoft.com/office/drawing/2014/main" val="1602626856"/>
                    </a:ext>
                  </a:extLst>
                </a:gridCol>
              </a:tblGrid>
              <a:tr h="3433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</a:rPr>
                        <a:t>初期費用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847788"/>
                  </a:ext>
                </a:extLst>
              </a:tr>
              <a:tr h="323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</a:rPr>
                        <a:t>年額／月額費用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828285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DEC6E74-E139-FE63-6C83-C8473604C128}"/>
              </a:ext>
            </a:extLst>
          </p:cNvPr>
          <p:cNvSpPr txBox="1">
            <a:spLocks/>
          </p:cNvSpPr>
          <p:nvPr/>
        </p:nvSpPr>
        <p:spPr>
          <a:xfrm>
            <a:off x="113468" y="5668556"/>
            <a:ext cx="6392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/>
              <a:t>【</a:t>
            </a:r>
            <a:r>
              <a:rPr kumimoji="1" lang="ja-JP" altLang="en-US" sz="1400"/>
              <a:t>導入効果</a:t>
            </a:r>
            <a:r>
              <a:rPr kumimoji="1" lang="en-US" altLang="ja-JP" sz="1400"/>
              <a:t>】</a:t>
            </a:r>
            <a:endParaRPr kumimoji="1" lang="ja-JP" altLang="en-US" sz="140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11A8686-B330-D342-03E9-8931E80795A6}"/>
              </a:ext>
            </a:extLst>
          </p:cNvPr>
          <p:cNvSpPr>
            <a:spLocks/>
          </p:cNvSpPr>
          <p:nvPr/>
        </p:nvSpPr>
        <p:spPr>
          <a:xfrm>
            <a:off x="224518" y="5970490"/>
            <a:ext cx="6392636" cy="14475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5328826-D857-1EEA-04A0-4E70BD5536CD}"/>
              </a:ext>
            </a:extLst>
          </p:cNvPr>
          <p:cNvSpPr txBox="1">
            <a:spLocks/>
          </p:cNvSpPr>
          <p:nvPr/>
        </p:nvSpPr>
        <p:spPr>
          <a:xfrm>
            <a:off x="232682" y="8385980"/>
            <a:ext cx="6392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/>
              <a:t>問合せ先</a:t>
            </a: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2ADD7ED-83ED-741A-6996-9644130FA9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119089"/>
              </p:ext>
            </p:extLst>
          </p:nvPr>
        </p:nvGraphicFramePr>
        <p:xfrm>
          <a:off x="232682" y="8693757"/>
          <a:ext cx="6392636" cy="10816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07159">
                  <a:extLst>
                    <a:ext uri="{9D8B030D-6E8A-4147-A177-3AD203B41FA5}">
                      <a16:colId xmlns:a16="http://schemas.microsoft.com/office/drawing/2014/main" val="3795945090"/>
                    </a:ext>
                  </a:extLst>
                </a:gridCol>
                <a:gridCol w="4785477">
                  <a:extLst>
                    <a:ext uri="{9D8B030D-6E8A-4147-A177-3AD203B41FA5}">
                      <a16:colId xmlns:a16="http://schemas.microsoft.com/office/drawing/2014/main" val="1602626856"/>
                    </a:ext>
                  </a:extLst>
                </a:gridCol>
              </a:tblGrid>
              <a:tr h="3547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</a:rPr>
                        <a:t>所属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○○株式会社　営業部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847788"/>
                  </a:ext>
                </a:extLst>
              </a:tr>
              <a:tr h="3634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</a:rPr>
                        <a:t>所在地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福井県福井市大手○丁目　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828285"/>
                  </a:ext>
                </a:extLst>
              </a:tr>
              <a:tr h="3634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</a:rPr>
                        <a:t>電話番号／</a:t>
                      </a:r>
                      <a:r>
                        <a:rPr kumimoji="1" lang="en-US" altLang="ja-JP" sz="1200">
                          <a:solidFill>
                            <a:schemeClr val="bg1"/>
                          </a:solidFill>
                        </a:rPr>
                        <a:t>E-mail</a:t>
                      </a:r>
                      <a:endParaRPr kumimoji="1" lang="ja-JP" altLang="en-US" sz="120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66928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8664C7-B326-035F-F729-AB264C73C411}"/>
              </a:ext>
            </a:extLst>
          </p:cNvPr>
          <p:cNvSpPr txBox="1"/>
          <p:nvPr/>
        </p:nvSpPr>
        <p:spPr>
          <a:xfrm>
            <a:off x="232682" y="3314274"/>
            <a:ext cx="1172029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/>
              <a:t>PR</a:t>
            </a:r>
            <a:r>
              <a:rPr kumimoji="1" lang="ja-JP" altLang="en-US" sz="1400" b="1"/>
              <a:t>ポイント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14725CC-786B-3844-C5D1-AD3FF1F4AD5D}"/>
              </a:ext>
            </a:extLst>
          </p:cNvPr>
          <p:cNvSpPr txBox="1"/>
          <p:nvPr/>
        </p:nvSpPr>
        <p:spPr>
          <a:xfrm>
            <a:off x="97971" y="4238020"/>
            <a:ext cx="1776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/>
              <a:t>【</a:t>
            </a:r>
            <a:r>
              <a:rPr kumimoji="1" lang="ja-JP" altLang="en-US" sz="1400"/>
              <a:t>コスト</a:t>
            </a:r>
            <a:r>
              <a:rPr kumimoji="1" lang="en-US" altLang="ja-JP" sz="1400"/>
              <a:t>】</a:t>
            </a:r>
            <a:endParaRPr kumimoji="1" lang="ja-JP" altLang="en-US" sz="140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2E6F5F-A915-1A8B-5508-3F8B1673EEBC}"/>
              </a:ext>
            </a:extLst>
          </p:cNvPr>
          <p:cNvSpPr/>
          <p:nvPr/>
        </p:nvSpPr>
        <p:spPr>
          <a:xfrm>
            <a:off x="4007556" y="1212243"/>
            <a:ext cx="2609598" cy="142816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画像、イラスト等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B6FBFE-2F8F-0AF5-27C1-97BCFE9F6966}"/>
              </a:ext>
            </a:extLst>
          </p:cNvPr>
          <p:cNvSpPr/>
          <p:nvPr/>
        </p:nvSpPr>
        <p:spPr>
          <a:xfrm>
            <a:off x="257174" y="7790759"/>
            <a:ext cx="6376308" cy="5633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>
                <a:solidFill>
                  <a:schemeClr val="tx1"/>
                </a:solidFill>
              </a:rPr>
              <a:t>導入サポート、伴走支援など</a:t>
            </a:r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ja-JP" altLang="en-US" sz="120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3B512C-5DB4-CA1E-8F8A-A4CB4032318A}"/>
              </a:ext>
            </a:extLst>
          </p:cNvPr>
          <p:cNvSpPr txBox="1"/>
          <p:nvPr/>
        </p:nvSpPr>
        <p:spPr>
          <a:xfrm>
            <a:off x="97971" y="7482982"/>
            <a:ext cx="161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/>
              <a:t>【</a:t>
            </a:r>
            <a:r>
              <a:rPr kumimoji="1" lang="ja-JP" altLang="en-US" sz="1400"/>
              <a:t>サポート体制</a:t>
            </a:r>
            <a:r>
              <a:rPr kumimoji="1" lang="en-US" altLang="ja-JP" sz="1400"/>
              <a:t>】</a:t>
            </a:r>
            <a:endParaRPr kumimoji="1" lang="ja-JP" altLang="en-US" sz="1400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CDF3990-8661-4448-364E-B298928D29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82913"/>
              </p:ext>
            </p:extLst>
          </p:nvPr>
        </p:nvGraphicFramePr>
        <p:xfrm>
          <a:off x="224518" y="5268113"/>
          <a:ext cx="6390771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283">
                  <a:extLst>
                    <a:ext uri="{9D8B030D-6E8A-4147-A177-3AD203B41FA5}">
                      <a16:colId xmlns:a16="http://schemas.microsoft.com/office/drawing/2014/main" val="174044606"/>
                    </a:ext>
                  </a:extLst>
                </a:gridCol>
                <a:gridCol w="4786488">
                  <a:extLst>
                    <a:ext uri="{9D8B030D-6E8A-4147-A177-3AD203B41FA5}">
                      <a16:colId xmlns:a16="http://schemas.microsoft.com/office/drawing/2014/main" val="458349331"/>
                    </a:ext>
                  </a:extLst>
                </a:gridCol>
              </a:tblGrid>
              <a:tr h="285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/>
                        <a:t>最低ユーザー数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38432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0AE2A4-8016-52D5-35CE-390CC2312EAC}"/>
              </a:ext>
            </a:extLst>
          </p:cNvPr>
          <p:cNvSpPr txBox="1"/>
          <p:nvPr/>
        </p:nvSpPr>
        <p:spPr>
          <a:xfrm>
            <a:off x="232682" y="885319"/>
            <a:ext cx="6358115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/>
              <a:t>ツール紹介ＨＰのＵＲＬ：</a:t>
            </a:r>
          </a:p>
        </p:txBody>
      </p:sp>
    </p:spTree>
    <p:extLst>
      <p:ext uri="{BB962C8B-B14F-4D97-AF65-F5344CB8AC3E}">
        <p14:creationId xmlns:p14="http://schemas.microsoft.com/office/powerpoint/2010/main" val="336452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竹下 諒</dc:creator>
  <cp:revision>1</cp:revision>
  <cp:lastPrinted>2026-01-08T05:14:55Z</cp:lastPrinted>
  <dcterms:created xsi:type="dcterms:W3CDTF">2026-01-06T02:51:06Z</dcterms:created>
  <dcterms:modified xsi:type="dcterms:W3CDTF">2026-04-02T10:35:18Z</dcterms:modified>
</cp:coreProperties>
</file>