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0" autoAdjust="0"/>
    <p:restoredTop sz="96391" autoAdjust="0"/>
  </p:normalViewPr>
  <p:slideViewPr>
    <p:cSldViewPr snapToGrid="0">
      <p:cViewPr>
        <p:scale>
          <a:sx n="66" d="100"/>
          <a:sy n="66" d="100"/>
        </p:scale>
        <p:origin x="2851" y="4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75190"/>
              </p:ext>
            </p:extLst>
          </p:nvPr>
        </p:nvGraphicFramePr>
        <p:xfrm>
          <a:off x="86671" y="1790700"/>
          <a:ext cx="6120000" cy="750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077669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D005661-244B-D579-C12C-481E744C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71006"/>
              </p:ext>
            </p:extLst>
          </p:nvPr>
        </p:nvGraphicFramePr>
        <p:xfrm>
          <a:off x="91351" y="315714"/>
          <a:ext cx="4109968" cy="14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34583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178871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6460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ひのがわかせんこうえんに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日野川河川公園２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zh-TW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福井県鯖江市小黒町２丁目１２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鯖江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市公園管理事務所</a:t>
                      </a:r>
                      <a:endParaRPr kumimoji="1" lang="en-US" altLang="zh-TW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zh-TW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0778-51-1001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N35°57’08.69"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0°/163°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E136°10’23.60"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180°/343°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9DDA3D5-25AC-2296-FAB6-77B5B879A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29070"/>
              </p:ext>
            </p:extLst>
          </p:nvPr>
        </p:nvGraphicFramePr>
        <p:xfrm>
          <a:off x="4201034" y="31337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54.1ft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16.5m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20.0m×20.0m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芝生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pic>
        <p:nvPicPr>
          <p:cNvPr id="119" name="図 118" hidden="1">
            <a:extLst>
              <a:ext uri="{FF2B5EF4-FFF2-40B4-BE49-F238E27FC236}">
                <a16:creationId xmlns:a16="http://schemas.microsoft.com/office/drawing/2014/main" id="{5E60F29B-D23B-7D14-BDAC-348A076D21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8098037" y="1195716"/>
            <a:ext cx="13715463" cy="9243683"/>
          </a:xfrm>
          <a:prstGeom prst="rect">
            <a:avLst/>
          </a:prstGeom>
        </p:spPr>
      </p:pic>
      <p:pic>
        <p:nvPicPr>
          <p:cNvPr id="291" name="図 290">
            <a:extLst>
              <a:ext uri="{FF2B5EF4-FFF2-40B4-BE49-F238E27FC236}">
                <a16:creationId xmlns:a16="http://schemas.microsoft.com/office/drawing/2014/main" id="{B87AA5A0-67C2-ED7D-DF41-8CEA2DA57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16" y="6575235"/>
            <a:ext cx="3851683" cy="1304088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77C20104-C605-11B0-9823-52275C08C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0" y="1822163"/>
            <a:ext cx="6106332" cy="4673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ACF6A9-176E-58C2-F20E-4AC365023F7E}"/>
              </a:ext>
            </a:extLst>
          </p:cNvPr>
          <p:cNvSpPr/>
          <p:nvPr/>
        </p:nvSpPr>
        <p:spPr>
          <a:xfrm>
            <a:off x="8945880" y="12729210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6" name="図 255">
            <a:extLst>
              <a:ext uri="{FF2B5EF4-FFF2-40B4-BE49-F238E27FC236}">
                <a16:creationId xmlns:a16="http://schemas.microsoft.com/office/drawing/2014/main" id="{26D4FB54-5833-E922-65D4-5E51102F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234" y="1850008"/>
            <a:ext cx="385228" cy="629387"/>
          </a:xfrm>
          <a:prstGeom prst="rect">
            <a:avLst/>
          </a:prstGeom>
        </p:spPr>
      </p:pic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18B316A6-A533-4F0F-EC2D-693A8EE63B38}"/>
              </a:ext>
            </a:extLst>
          </p:cNvPr>
          <p:cNvSpPr/>
          <p:nvPr/>
        </p:nvSpPr>
        <p:spPr>
          <a:xfrm>
            <a:off x="168656" y="62732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0D4AFE5E-55CF-24C7-533C-0F5E19CB99C6}"/>
              </a:ext>
            </a:extLst>
          </p:cNvPr>
          <p:cNvSpPr txBox="1"/>
          <p:nvPr/>
        </p:nvSpPr>
        <p:spPr>
          <a:xfrm>
            <a:off x="5563870" y="6221966"/>
            <a:ext cx="619760" cy="262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259" name="正方形/長方形 258">
            <a:extLst>
              <a:ext uri="{FF2B5EF4-FFF2-40B4-BE49-F238E27FC236}">
                <a16:creationId xmlns:a16="http://schemas.microsoft.com/office/drawing/2014/main" id="{9E431ADA-7C22-F220-3C47-0FC78723C7B5}"/>
              </a:ext>
            </a:extLst>
          </p:cNvPr>
          <p:cNvSpPr/>
          <p:nvPr/>
        </p:nvSpPr>
        <p:spPr>
          <a:xfrm>
            <a:off x="2380456" y="184557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8193C087-7929-9355-A784-F57EC623A7E4}"/>
              </a:ext>
            </a:extLst>
          </p:cNvPr>
          <p:cNvSpPr/>
          <p:nvPr/>
        </p:nvSpPr>
        <p:spPr>
          <a:xfrm>
            <a:off x="3046409" y="6256339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1" name="正方形/長方形 260">
            <a:extLst>
              <a:ext uri="{FF2B5EF4-FFF2-40B4-BE49-F238E27FC236}">
                <a16:creationId xmlns:a16="http://schemas.microsoft.com/office/drawing/2014/main" id="{8B576C87-6134-0BB0-0634-1477BB8620A4}"/>
              </a:ext>
            </a:extLst>
          </p:cNvPr>
          <p:cNvSpPr/>
          <p:nvPr/>
        </p:nvSpPr>
        <p:spPr>
          <a:xfrm>
            <a:off x="839538" y="436712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4DF40F37-8303-88AB-13A2-571A2A39E1EC}"/>
              </a:ext>
            </a:extLst>
          </p:cNvPr>
          <p:cNvSpPr/>
          <p:nvPr/>
        </p:nvSpPr>
        <p:spPr>
          <a:xfrm>
            <a:off x="5233826" y="36081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DF9A427A-3145-81C3-EAF2-63BB87332AFD}"/>
              </a:ext>
            </a:extLst>
          </p:cNvPr>
          <p:cNvSpPr/>
          <p:nvPr/>
        </p:nvSpPr>
        <p:spPr>
          <a:xfrm>
            <a:off x="1346200" y="7339807"/>
            <a:ext cx="3822700" cy="25400"/>
          </a:xfrm>
          <a:custGeom>
            <a:avLst/>
            <a:gdLst>
              <a:gd name="connsiteX0" fmla="*/ 0 w 3822700"/>
              <a:gd name="connsiteY0" fmla="*/ 25400 h 25400"/>
              <a:gd name="connsiteX1" fmla="*/ 3302000 w 3822700"/>
              <a:gd name="connsiteY1" fmla="*/ 6350 h 25400"/>
              <a:gd name="connsiteX2" fmla="*/ 3816350 w 3822700"/>
              <a:gd name="connsiteY2" fmla="*/ 0 h 25400"/>
              <a:gd name="connsiteX3" fmla="*/ 3822700 w 3822700"/>
              <a:gd name="connsiteY3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700" h="25400">
                <a:moveTo>
                  <a:pt x="0" y="25400"/>
                </a:moveTo>
                <a:lnTo>
                  <a:pt x="3302000" y="6350"/>
                </a:lnTo>
                <a:lnTo>
                  <a:pt x="3816350" y="0"/>
                </a:lnTo>
                <a:lnTo>
                  <a:pt x="382270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FEC539C3-C384-9C49-6306-F40EC52F8AEA}"/>
              </a:ext>
            </a:extLst>
          </p:cNvPr>
          <p:cNvSpPr/>
          <p:nvPr/>
        </p:nvSpPr>
        <p:spPr>
          <a:xfrm>
            <a:off x="2876552" y="7345625"/>
            <a:ext cx="50800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6" name="直線コネクタ 295">
            <a:extLst>
              <a:ext uri="{FF2B5EF4-FFF2-40B4-BE49-F238E27FC236}">
                <a16:creationId xmlns:a16="http://schemas.microsoft.com/office/drawing/2014/main" id="{780BB244-9490-E942-DD43-AE82459E9509}"/>
              </a:ext>
            </a:extLst>
          </p:cNvPr>
          <p:cNvCxnSpPr>
            <a:cxnSpLocks/>
          </p:cNvCxnSpPr>
          <p:nvPr/>
        </p:nvCxnSpPr>
        <p:spPr>
          <a:xfrm>
            <a:off x="3381378" y="7289006"/>
            <a:ext cx="0" cy="32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矢印コネクタ 301">
            <a:extLst>
              <a:ext uri="{FF2B5EF4-FFF2-40B4-BE49-F238E27FC236}">
                <a16:creationId xmlns:a16="http://schemas.microsoft.com/office/drawing/2014/main" id="{C4F88E67-7D4D-7913-300C-98D812AD00EF}"/>
              </a:ext>
            </a:extLst>
          </p:cNvPr>
          <p:cNvCxnSpPr>
            <a:cxnSpLocks/>
          </p:cNvCxnSpPr>
          <p:nvPr/>
        </p:nvCxnSpPr>
        <p:spPr>
          <a:xfrm flipH="1">
            <a:off x="2874168" y="7551093"/>
            <a:ext cx="504826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B1A37CFE-8724-BF32-2E70-19389C00AEF4}"/>
              </a:ext>
            </a:extLst>
          </p:cNvPr>
          <p:cNvSpPr txBox="1"/>
          <p:nvPr/>
        </p:nvSpPr>
        <p:spPr>
          <a:xfrm>
            <a:off x="3067206" y="7562565"/>
            <a:ext cx="144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C220FB68-BBC4-C799-A537-877033718D9A}"/>
              </a:ext>
            </a:extLst>
          </p:cNvPr>
          <p:cNvSpPr txBox="1"/>
          <p:nvPr/>
        </p:nvSpPr>
        <p:spPr>
          <a:xfrm>
            <a:off x="189298" y="6561285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1E29C78E-015C-E1E8-A856-826BD8320D49}"/>
              </a:ext>
            </a:extLst>
          </p:cNvPr>
          <p:cNvSpPr/>
          <p:nvPr/>
        </p:nvSpPr>
        <p:spPr>
          <a:xfrm>
            <a:off x="533397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236D1EDA-5151-363D-B8FE-4D4069CB6D5C}"/>
              </a:ext>
            </a:extLst>
          </p:cNvPr>
          <p:cNvSpPr/>
          <p:nvPr/>
        </p:nvSpPr>
        <p:spPr>
          <a:xfrm>
            <a:off x="5738809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CDC08F99-0E5C-C231-7E83-65EF57930A44}"/>
              </a:ext>
            </a:extLst>
          </p:cNvPr>
          <p:cNvSpPr txBox="1"/>
          <p:nvPr/>
        </p:nvSpPr>
        <p:spPr>
          <a:xfrm>
            <a:off x="5590540" y="768881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BBA68042-A04F-61A4-3A1D-5D7E7655B18B}"/>
              </a:ext>
            </a:extLst>
          </p:cNvPr>
          <p:cNvSpPr txBox="1"/>
          <p:nvPr/>
        </p:nvSpPr>
        <p:spPr>
          <a:xfrm>
            <a:off x="67603" y="76611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cxnSp>
        <p:nvCxnSpPr>
          <p:cNvPr id="313" name="直線矢印コネクタ 312">
            <a:extLst>
              <a:ext uri="{FF2B5EF4-FFF2-40B4-BE49-F238E27FC236}">
                <a16:creationId xmlns:a16="http://schemas.microsoft.com/office/drawing/2014/main" id="{89CE6440-6508-14BF-DC8B-6EBF5800EFAB}"/>
              </a:ext>
            </a:extLst>
          </p:cNvPr>
          <p:cNvCxnSpPr>
            <a:cxnSpLocks/>
          </p:cNvCxnSpPr>
          <p:nvPr/>
        </p:nvCxnSpPr>
        <p:spPr>
          <a:xfrm>
            <a:off x="2483644" y="7100888"/>
            <a:ext cx="138112" cy="235743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5E79DDFE-59E9-3ECD-EA2D-1B865688185E}"/>
              </a:ext>
            </a:extLst>
          </p:cNvPr>
          <p:cNvSpPr txBox="1"/>
          <p:nvPr/>
        </p:nvSpPr>
        <p:spPr>
          <a:xfrm>
            <a:off x="1852612" y="7001558"/>
            <a:ext cx="6270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ベンチ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0.4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18" name="直線コネクタ 317">
            <a:extLst>
              <a:ext uri="{FF2B5EF4-FFF2-40B4-BE49-F238E27FC236}">
                <a16:creationId xmlns:a16="http://schemas.microsoft.com/office/drawing/2014/main" id="{BD8D63F6-8DB4-6877-E644-C87EAC1EE4F5}"/>
              </a:ext>
            </a:extLst>
          </p:cNvPr>
          <p:cNvCxnSpPr>
            <a:cxnSpLocks/>
          </p:cNvCxnSpPr>
          <p:nvPr/>
        </p:nvCxnSpPr>
        <p:spPr>
          <a:xfrm>
            <a:off x="2667003" y="7372350"/>
            <a:ext cx="0" cy="238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矢印コネクタ 319">
            <a:extLst>
              <a:ext uri="{FF2B5EF4-FFF2-40B4-BE49-F238E27FC236}">
                <a16:creationId xmlns:a16="http://schemas.microsoft.com/office/drawing/2014/main" id="{F0663397-E719-EA70-3208-B20E316AFCF9}"/>
              </a:ext>
            </a:extLst>
          </p:cNvPr>
          <p:cNvCxnSpPr>
            <a:cxnSpLocks/>
          </p:cNvCxnSpPr>
          <p:nvPr/>
        </p:nvCxnSpPr>
        <p:spPr>
          <a:xfrm flipH="1">
            <a:off x="2667000" y="7551093"/>
            <a:ext cx="20478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EF631F6C-21E5-78F0-EF55-C054350FE24A}"/>
              </a:ext>
            </a:extLst>
          </p:cNvPr>
          <p:cNvSpPr txBox="1"/>
          <p:nvPr/>
        </p:nvSpPr>
        <p:spPr>
          <a:xfrm>
            <a:off x="2724305" y="7555422"/>
            <a:ext cx="950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D26A43A9-8597-74F4-4965-C1FC8D09A93A}"/>
              </a:ext>
            </a:extLst>
          </p:cNvPr>
          <p:cNvCxnSpPr>
            <a:cxnSpLocks/>
          </p:cNvCxnSpPr>
          <p:nvPr/>
        </p:nvCxnSpPr>
        <p:spPr>
          <a:xfrm>
            <a:off x="4033841" y="7372350"/>
            <a:ext cx="0" cy="2381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324">
            <a:extLst>
              <a:ext uri="{FF2B5EF4-FFF2-40B4-BE49-F238E27FC236}">
                <a16:creationId xmlns:a16="http://schemas.microsoft.com/office/drawing/2014/main" id="{1A4BF96E-3CAE-C529-AEC8-874D734F0047}"/>
              </a:ext>
            </a:extLst>
          </p:cNvPr>
          <p:cNvCxnSpPr>
            <a:cxnSpLocks/>
          </p:cNvCxnSpPr>
          <p:nvPr/>
        </p:nvCxnSpPr>
        <p:spPr>
          <a:xfrm flipH="1">
            <a:off x="4052887" y="7088981"/>
            <a:ext cx="78582" cy="24050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FDBFAE41-27FC-DE93-021C-12C7F25F9BD8}"/>
              </a:ext>
            </a:extLst>
          </p:cNvPr>
          <p:cNvSpPr txBox="1"/>
          <p:nvPr/>
        </p:nvSpPr>
        <p:spPr>
          <a:xfrm>
            <a:off x="4105275" y="6987270"/>
            <a:ext cx="6270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ベンチ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0.9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28" name="直線矢印コネクタ 327">
            <a:extLst>
              <a:ext uri="{FF2B5EF4-FFF2-40B4-BE49-F238E27FC236}">
                <a16:creationId xmlns:a16="http://schemas.microsoft.com/office/drawing/2014/main" id="{CFEF7E2A-F973-29EC-F8D5-DABF1BFCA745}"/>
              </a:ext>
            </a:extLst>
          </p:cNvPr>
          <p:cNvCxnSpPr>
            <a:cxnSpLocks/>
          </p:cNvCxnSpPr>
          <p:nvPr/>
        </p:nvCxnSpPr>
        <p:spPr>
          <a:xfrm flipH="1">
            <a:off x="3381375" y="7551093"/>
            <a:ext cx="65008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4AC596C3-F7B8-4CC6-D43B-8E40E5A034C4}"/>
              </a:ext>
            </a:extLst>
          </p:cNvPr>
          <p:cNvSpPr txBox="1"/>
          <p:nvPr/>
        </p:nvSpPr>
        <p:spPr>
          <a:xfrm>
            <a:off x="3655375" y="7562565"/>
            <a:ext cx="144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33" name="直線コネクタ 332">
            <a:extLst>
              <a:ext uri="{FF2B5EF4-FFF2-40B4-BE49-F238E27FC236}">
                <a16:creationId xmlns:a16="http://schemas.microsoft.com/office/drawing/2014/main" id="{12DD5548-2786-F0CE-95C9-FB98339F8B82}"/>
              </a:ext>
            </a:extLst>
          </p:cNvPr>
          <p:cNvCxnSpPr/>
          <p:nvPr/>
        </p:nvCxnSpPr>
        <p:spPr>
          <a:xfrm>
            <a:off x="3386138" y="7360444"/>
            <a:ext cx="66675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>
            <a:extLst>
              <a:ext uri="{FF2B5EF4-FFF2-40B4-BE49-F238E27FC236}">
                <a16:creationId xmlns:a16="http://schemas.microsoft.com/office/drawing/2014/main" id="{050726E7-6EEC-8F34-8E6F-180D686EBD01}"/>
              </a:ext>
            </a:extLst>
          </p:cNvPr>
          <p:cNvCxnSpPr>
            <a:cxnSpLocks/>
          </p:cNvCxnSpPr>
          <p:nvPr/>
        </p:nvCxnSpPr>
        <p:spPr>
          <a:xfrm flipV="1">
            <a:off x="3383759" y="7131800"/>
            <a:ext cx="1788316" cy="219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>
            <a:extLst>
              <a:ext uri="{FF2B5EF4-FFF2-40B4-BE49-F238E27FC236}">
                <a16:creationId xmlns:a16="http://schemas.microsoft.com/office/drawing/2014/main" id="{E1CFB285-93EE-1AA7-67F0-6306AA7E0AA9}"/>
              </a:ext>
            </a:extLst>
          </p:cNvPr>
          <p:cNvCxnSpPr>
            <a:cxnSpLocks/>
          </p:cNvCxnSpPr>
          <p:nvPr/>
        </p:nvCxnSpPr>
        <p:spPr>
          <a:xfrm>
            <a:off x="3450432" y="7358063"/>
            <a:ext cx="62865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テキスト ボックス 341">
            <a:extLst>
              <a:ext uri="{FF2B5EF4-FFF2-40B4-BE49-F238E27FC236}">
                <a16:creationId xmlns:a16="http://schemas.microsoft.com/office/drawing/2014/main" id="{7F2BF0FD-E11D-6D85-DDA3-D0F4B1A34138}"/>
              </a:ext>
            </a:extLst>
          </p:cNvPr>
          <p:cNvSpPr txBox="1"/>
          <p:nvPr/>
        </p:nvSpPr>
        <p:spPr>
          <a:xfrm>
            <a:off x="3036096" y="7403193"/>
            <a:ext cx="19526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343" name="テキスト ボックス 342">
            <a:extLst>
              <a:ext uri="{FF2B5EF4-FFF2-40B4-BE49-F238E27FC236}">
                <a16:creationId xmlns:a16="http://schemas.microsoft.com/office/drawing/2014/main" id="{A98A34FD-7716-7A8D-5A73-7DB60830E7CF}"/>
              </a:ext>
            </a:extLst>
          </p:cNvPr>
          <p:cNvSpPr txBox="1"/>
          <p:nvPr/>
        </p:nvSpPr>
        <p:spPr>
          <a:xfrm>
            <a:off x="3631408" y="7403193"/>
            <a:ext cx="26907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駐車場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344" name="直線コネクタ 343">
            <a:extLst>
              <a:ext uri="{FF2B5EF4-FFF2-40B4-BE49-F238E27FC236}">
                <a16:creationId xmlns:a16="http://schemas.microsoft.com/office/drawing/2014/main" id="{6C7D2D63-9F53-F16F-3070-8622D67E1279}"/>
              </a:ext>
            </a:extLst>
          </p:cNvPr>
          <p:cNvCxnSpPr>
            <a:cxnSpLocks/>
          </p:cNvCxnSpPr>
          <p:nvPr/>
        </p:nvCxnSpPr>
        <p:spPr>
          <a:xfrm flipV="1">
            <a:off x="4074320" y="7343775"/>
            <a:ext cx="1109661" cy="16669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9DE56515-D2ED-1CDB-AACA-32C7DA9A2CF2}"/>
              </a:ext>
            </a:extLst>
          </p:cNvPr>
          <p:cNvSpPr txBox="1"/>
          <p:nvPr/>
        </p:nvSpPr>
        <p:spPr>
          <a:xfrm>
            <a:off x="4550571" y="7403193"/>
            <a:ext cx="19526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348" name="直線コネクタ 347">
            <a:extLst>
              <a:ext uri="{FF2B5EF4-FFF2-40B4-BE49-F238E27FC236}">
                <a16:creationId xmlns:a16="http://schemas.microsoft.com/office/drawing/2014/main" id="{1FE2EAA3-DF6C-27DC-E7C9-537502F328E4}"/>
              </a:ext>
            </a:extLst>
          </p:cNvPr>
          <p:cNvCxnSpPr>
            <a:cxnSpLocks/>
          </p:cNvCxnSpPr>
          <p:nvPr/>
        </p:nvCxnSpPr>
        <p:spPr>
          <a:xfrm>
            <a:off x="2669381" y="7360444"/>
            <a:ext cx="202407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>
            <a:extLst>
              <a:ext uri="{FF2B5EF4-FFF2-40B4-BE49-F238E27FC236}">
                <a16:creationId xmlns:a16="http://schemas.microsoft.com/office/drawing/2014/main" id="{DA08C4DB-E93E-82DE-8243-AF467C924016}"/>
              </a:ext>
            </a:extLst>
          </p:cNvPr>
          <p:cNvCxnSpPr>
            <a:cxnSpLocks/>
          </p:cNvCxnSpPr>
          <p:nvPr/>
        </p:nvCxnSpPr>
        <p:spPr>
          <a:xfrm flipH="1" flipV="1">
            <a:off x="1338263" y="7162800"/>
            <a:ext cx="1535839" cy="188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線コネクタ 294">
            <a:extLst>
              <a:ext uri="{FF2B5EF4-FFF2-40B4-BE49-F238E27FC236}">
                <a16:creationId xmlns:a16="http://schemas.microsoft.com/office/drawing/2014/main" id="{E408A22E-1893-0D1D-643A-EB71C1A378F0}"/>
              </a:ext>
            </a:extLst>
          </p:cNvPr>
          <p:cNvCxnSpPr>
            <a:cxnSpLocks/>
          </p:cNvCxnSpPr>
          <p:nvPr/>
        </p:nvCxnSpPr>
        <p:spPr>
          <a:xfrm>
            <a:off x="2871790" y="7289006"/>
            <a:ext cx="0" cy="32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コネクタ 349">
            <a:extLst>
              <a:ext uri="{FF2B5EF4-FFF2-40B4-BE49-F238E27FC236}">
                <a16:creationId xmlns:a16="http://schemas.microsoft.com/office/drawing/2014/main" id="{09174A35-0CC3-A6C0-47BD-BA544E092D42}"/>
              </a:ext>
            </a:extLst>
          </p:cNvPr>
          <p:cNvCxnSpPr>
            <a:cxnSpLocks/>
          </p:cNvCxnSpPr>
          <p:nvPr/>
        </p:nvCxnSpPr>
        <p:spPr>
          <a:xfrm>
            <a:off x="2474119" y="7362826"/>
            <a:ext cx="195262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69B5ECDB-EEB2-E6D9-B40B-6DDD3451B396}"/>
              </a:ext>
            </a:extLst>
          </p:cNvPr>
          <p:cNvSpPr/>
          <p:nvPr/>
        </p:nvSpPr>
        <p:spPr>
          <a:xfrm>
            <a:off x="2616519" y="7338537"/>
            <a:ext cx="45719" cy="1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3" name="直線コネクタ 352">
            <a:extLst>
              <a:ext uri="{FF2B5EF4-FFF2-40B4-BE49-F238E27FC236}">
                <a16:creationId xmlns:a16="http://schemas.microsoft.com/office/drawing/2014/main" id="{2380AA09-3F0B-78F1-FCF1-2501DA197AA0}"/>
              </a:ext>
            </a:extLst>
          </p:cNvPr>
          <p:cNvCxnSpPr>
            <a:cxnSpLocks/>
          </p:cNvCxnSpPr>
          <p:nvPr/>
        </p:nvCxnSpPr>
        <p:spPr>
          <a:xfrm>
            <a:off x="1335881" y="7360444"/>
            <a:ext cx="1138238" cy="0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B25B0698-3B4B-0117-7968-D76AF176859E}"/>
              </a:ext>
            </a:extLst>
          </p:cNvPr>
          <p:cNvSpPr txBox="1"/>
          <p:nvPr/>
        </p:nvSpPr>
        <p:spPr>
          <a:xfrm>
            <a:off x="1869283" y="7403193"/>
            <a:ext cx="19526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36D88631-A2BD-C59B-C0C4-1E1E6F4B405F}"/>
              </a:ext>
            </a:extLst>
          </p:cNvPr>
          <p:cNvSpPr txBox="1"/>
          <p:nvPr/>
        </p:nvSpPr>
        <p:spPr>
          <a:xfrm>
            <a:off x="2388395" y="7403193"/>
            <a:ext cx="33813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歩道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0932C502-8295-B158-B67D-BAAF21DCCEFA}"/>
              </a:ext>
            </a:extLst>
          </p:cNvPr>
          <p:cNvSpPr/>
          <p:nvPr/>
        </p:nvSpPr>
        <p:spPr>
          <a:xfrm>
            <a:off x="4030981" y="7331394"/>
            <a:ext cx="45719" cy="18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5" name="グループ化 364">
            <a:extLst>
              <a:ext uri="{FF2B5EF4-FFF2-40B4-BE49-F238E27FC236}">
                <a16:creationId xmlns:a16="http://schemas.microsoft.com/office/drawing/2014/main" id="{E37151D3-DCDB-DB8F-3A0D-A95350F0E22F}"/>
              </a:ext>
            </a:extLst>
          </p:cNvPr>
          <p:cNvGrpSpPr/>
          <p:nvPr/>
        </p:nvGrpSpPr>
        <p:grpSpPr>
          <a:xfrm>
            <a:off x="1729965" y="8012909"/>
            <a:ext cx="3580223" cy="1238250"/>
            <a:chOff x="1729965" y="8034338"/>
            <a:chExt cx="3580223" cy="1238250"/>
          </a:xfrm>
        </p:grpSpPr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B362D86D-FCB9-FBED-2F12-49205FFFE63E}"/>
                </a:ext>
              </a:extLst>
            </p:cNvPr>
            <p:cNvGrpSpPr/>
            <p:nvPr/>
          </p:nvGrpSpPr>
          <p:grpSpPr>
            <a:xfrm>
              <a:off x="1729965" y="8075507"/>
              <a:ext cx="3532597" cy="1196053"/>
              <a:chOff x="1329916" y="7418991"/>
              <a:chExt cx="4810534" cy="1628732"/>
            </a:xfrm>
          </p:grpSpPr>
          <p:pic>
            <p:nvPicPr>
              <p:cNvPr id="360" name="図 359">
                <a:extLst>
                  <a:ext uri="{FF2B5EF4-FFF2-40B4-BE49-F238E27FC236}">
                    <a16:creationId xmlns:a16="http://schemas.microsoft.com/office/drawing/2014/main" id="{2C46FB60-EC3D-9F5C-D0CB-DA21B2013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9916" y="7418991"/>
                <a:ext cx="4810534" cy="1628732"/>
              </a:xfrm>
              <a:prstGeom prst="rect">
                <a:avLst/>
              </a:prstGeom>
            </p:spPr>
          </p:pic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71A199F7-4AEF-C7D3-255D-8BF3E1CE96B1}"/>
                  </a:ext>
                </a:extLst>
              </p:cNvPr>
              <p:cNvSpPr/>
              <p:nvPr/>
            </p:nvSpPr>
            <p:spPr>
              <a:xfrm>
                <a:off x="1336675" y="8583613"/>
                <a:ext cx="3810000" cy="142875"/>
              </a:xfrm>
              <a:custGeom>
                <a:avLst/>
                <a:gdLst>
                  <a:gd name="connsiteX0" fmla="*/ 0 w 3810000"/>
                  <a:gd name="connsiteY0" fmla="*/ 127000 h 142875"/>
                  <a:gd name="connsiteX1" fmla="*/ 1019175 w 3810000"/>
                  <a:gd name="connsiteY1" fmla="*/ 142875 h 142875"/>
                  <a:gd name="connsiteX2" fmla="*/ 1279525 w 3810000"/>
                  <a:gd name="connsiteY2" fmla="*/ 142875 h 142875"/>
                  <a:gd name="connsiteX3" fmla="*/ 1495425 w 3810000"/>
                  <a:gd name="connsiteY3" fmla="*/ 127000 h 142875"/>
                  <a:gd name="connsiteX4" fmla="*/ 2143125 w 3810000"/>
                  <a:gd name="connsiteY4" fmla="*/ 120650 h 142875"/>
                  <a:gd name="connsiteX5" fmla="*/ 2447925 w 3810000"/>
                  <a:gd name="connsiteY5" fmla="*/ 98425 h 142875"/>
                  <a:gd name="connsiteX6" fmla="*/ 2479675 w 3810000"/>
                  <a:gd name="connsiteY6" fmla="*/ 41275 h 142875"/>
                  <a:gd name="connsiteX7" fmla="*/ 2549525 w 3810000"/>
                  <a:gd name="connsiteY7" fmla="*/ 41275 h 142875"/>
                  <a:gd name="connsiteX8" fmla="*/ 2616200 w 3810000"/>
                  <a:gd name="connsiteY8" fmla="*/ 3175 h 142875"/>
                  <a:gd name="connsiteX9" fmla="*/ 2689225 w 3810000"/>
                  <a:gd name="connsiteY9" fmla="*/ 0 h 142875"/>
                  <a:gd name="connsiteX10" fmla="*/ 2746375 w 3810000"/>
                  <a:gd name="connsiteY10" fmla="*/ 9525 h 142875"/>
                  <a:gd name="connsiteX11" fmla="*/ 2838450 w 3810000"/>
                  <a:gd name="connsiteY11" fmla="*/ 12700 h 142875"/>
                  <a:gd name="connsiteX12" fmla="*/ 2857500 w 3810000"/>
                  <a:gd name="connsiteY12" fmla="*/ 53975 h 142875"/>
                  <a:gd name="connsiteX13" fmla="*/ 3187700 w 3810000"/>
                  <a:gd name="connsiteY13" fmla="*/ 60325 h 142875"/>
                  <a:gd name="connsiteX14" fmla="*/ 3251200 w 3810000"/>
                  <a:gd name="connsiteY14" fmla="*/ 79375 h 142875"/>
                  <a:gd name="connsiteX15" fmla="*/ 3635375 w 3810000"/>
                  <a:gd name="connsiteY15" fmla="*/ 88900 h 142875"/>
                  <a:gd name="connsiteX16" fmla="*/ 3810000 w 3810000"/>
                  <a:gd name="connsiteY16" fmla="*/ 9525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00" h="142875">
                    <a:moveTo>
                      <a:pt x="0" y="127000"/>
                    </a:moveTo>
                    <a:lnTo>
                      <a:pt x="1019175" y="142875"/>
                    </a:lnTo>
                    <a:lnTo>
                      <a:pt x="1279525" y="142875"/>
                    </a:lnTo>
                    <a:lnTo>
                      <a:pt x="1495425" y="127000"/>
                    </a:lnTo>
                    <a:lnTo>
                      <a:pt x="2143125" y="120650"/>
                    </a:lnTo>
                    <a:lnTo>
                      <a:pt x="2447925" y="98425"/>
                    </a:lnTo>
                    <a:lnTo>
                      <a:pt x="2479675" y="41275"/>
                    </a:lnTo>
                    <a:lnTo>
                      <a:pt x="2549525" y="41275"/>
                    </a:lnTo>
                    <a:lnTo>
                      <a:pt x="2616200" y="3175"/>
                    </a:lnTo>
                    <a:lnTo>
                      <a:pt x="2689225" y="0"/>
                    </a:lnTo>
                    <a:lnTo>
                      <a:pt x="2746375" y="9525"/>
                    </a:lnTo>
                    <a:lnTo>
                      <a:pt x="2838450" y="12700"/>
                    </a:lnTo>
                    <a:lnTo>
                      <a:pt x="2857500" y="53975"/>
                    </a:lnTo>
                    <a:lnTo>
                      <a:pt x="3187700" y="60325"/>
                    </a:lnTo>
                    <a:lnTo>
                      <a:pt x="3251200" y="79375"/>
                    </a:lnTo>
                    <a:lnTo>
                      <a:pt x="3635375" y="88900"/>
                    </a:lnTo>
                    <a:lnTo>
                      <a:pt x="3810000" y="95250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正方形/長方形 361">
                <a:extLst>
                  <a:ext uri="{FF2B5EF4-FFF2-40B4-BE49-F238E27FC236}">
                    <a16:creationId xmlns:a16="http://schemas.microsoft.com/office/drawing/2014/main" id="{F4C04374-9080-180D-C4B7-FDC52E9CACA5}"/>
                  </a:ext>
                </a:extLst>
              </p:cNvPr>
              <p:cNvSpPr/>
              <p:nvPr/>
            </p:nvSpPr>
            <p:spPr>
              <a:xfrm>
                <a:off x="2784475" y="8702303"/>
                <a:ext cx="635002" cy="654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4" name="正方形/長方形 363">
              <a:extLst>
                <a:ext uri="{FF2B5EF4-FFF2-40B4-BE49-F238E27FC236}">
                  <a16:creationId xmlns:a16="http://schemas.microsoft.com/office/drawing/2014/main" id="{F73F9D7E-D2C0-EED9-712D-240B69B35C52}"/>
                </a:ext>
              </a:extLst>
            </p:cNvPr>
            <p:cNvSpPr/>
            <p:nvPr/>
          </p:nvSpPr>
          <p:spPr>
            <a:xfrm>
              <a:off x="4552950" y="8034338"/>
              <a:ext cx="757238" cy="12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12" name="直線矢印コネクタ 411">
            <a:extLst>
              <a:ext uri="{FF2B5EF4-FFF2-40B4-BE49-F238E27FC236}">
                <a16:creationId xmlns:a16="http://schemas.microsoft.com/office/drawing/2014/main" id="{4786E277-DD00-920A-338C-329C2A12BFE7}"/>
              </a:ext>
            </a:extLst>
          </p:cNvPr>
          <p:cNvCxnSpPr>
            <a:cxnSpLocks/>
          </p:cNvCxnSpPr>
          <p:nvPr/>
        </p:nvCxnSpPr>
        <p:spPr>
          <a:xfrm flipH="1">
            <a:off x="2793205" y="9197304"/>
            <a:ext cx="471489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82C3CDD9-E024-2B97-4EB7-EF85E31F683A}"/>
              </a:ext>
            </a:extLst>
          </p:cNvPr>
          <p:cNvSpPr txBox="1"/>
          <p:nvPr/>
        </p:nvSpPr>
        <p:spPr>
          <a:xfrm>
            <a:off x="2971955" y="9206395"/>
            <a:ext cx="13081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14" name="直線コネクタ 413">
            <a:extLst>
              <a:ext uri="{FF2B5EF4-FFF2-40B4-BE49-F238E27FC236}">
                <a16:creationId xmlns:a16="http://schemas.microsoft.com/office/drawing/2014/main" id="{1B903C38-03E0-EEE4-9CCD-9BED4D2DED0F}"/>
              </a:ext>
            </a:extLst>
          </p:cNvPr>
          <p:cNvCxnSpPr>
            <a:cxnSpLocks/>
          </p:cNvCxnSpPr>
          <p:nvPr/>
        </p:nvCxnSpPr>
        <p:spPr>
          <a:xfrm>
            <a:off x="2790827" y="8939979"/>
            <a:ext cx="0" cy="32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コネクタ 414">
            <a:extLst>
              <a:ext uri="{FF2B5EF4-FFF2-40B4-BE49-F238E27FC236}">
                <a16:creationId xmlns:a16="http://schemas.microsoft.com/office/drawing/2014/main" id="{76BB201A-E37A-B2E8-5991-E1B78BDD8972}"/>
              </a:ext>
            </a:extLst>
          </p:cNvPr>
          <p:cNvCxnSpPr>
            <a:cxnSpLocks/>
          </p:cNvCxnSpPr>
          <p:nvPr/>
        </p:nvCxnSpPr>
        <p:spPr>
          <a:xfrm>
            <a:off x="3264696" y="8939979"/>
            <a:ext cx="0" cy="321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7" name="グループ化 436">
            <a:extLst>
              <a:ext uri="{FF2B5EF4-FFF2-40B4-BE49-F238E27FC236}">
                <a16:creationId xmlns:a16="http://schemas.microsoft.com/office/drawing/2014/main" id="{933C17DB-8879-782F-8775-1E855E91122F}"/>
              </a:ext>
            </a:extLst>
          </p:cNvPr>
          <p:cNvGrpSpPr/>
          <p:nvPr/>
        </p:nvGrpSpPr>
        <p:grpSpPr>
          <a:xfrm>
            <a:off x="3765290" y="8508976"/>
            <a:ext cx="189968" cy="452344"/>
            <a:chOff x="4974618" y="3487737"/>
            <a:chExt cx="637521" cy="950913"/>
          </a:xfrm>
        </p:grpSpPr>
        <p:sp>
          <p:nvSpPr>
            <p:cNvPr id="438" name="雲 437">
              <a:extLst>
                <a:ext uri="{FF2B5EF4-FFF2-40B4-BE49-F238E27FC236}">
                  <a16:creationId xmlns:a16="http://schemas.microsoft.com/office/drawing/2014/main" id="{E417371F-1AFE-30FD-FB5A-FBB4E47E6FEF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31">
              <a:extLst>
                <a:ext uri="{FF2B5EF4-FFF2-40B4-BE49-F238E27FC236}">
                  <a16:creationId xmlns:a16="http://schemas.microsoft.com/office/drawing/2014/main" id="{1E2C7321-0C25-3F07-BCBA-96D9B81B925A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3" name="グループ化 442">
            <a:extLst>
              <a:ext uri="{FF2B5EF4-FFF2-40B4-BE49-F238E27FC236}">
                <a16:creationId xmlns:a16="http://schemas.microsoft.com/office/drawing/2014/main" id="{E996312A-4898-FC24-CE21-9B09830647DF}"/>
              </a:ext>
            </a:extLst>
          </p:cNvPr>
          <p:cNvGrpSpPr/>
          <p:nvPr/>
        </p:nvGrpSpPr>
        <p:grpSpPr>
          <a:xfrm>
            <a:off x="3977220" y="8554339"/>
            <a:ext cx="170917" cy="406981"/>
            <a:chOff x="4974618" y="3487737"/>
            <a:chExt cx="637521" cy="950913"/>
          </a:xfrm>
        </p:grpSpPr>
        <p:sp>
          <p:nvSpPr>
            <p:cNvPr id="444" name="雲 443">
              <a:extLst>
                <a:ext uri="{FF2B5EF4-FFF2-40B4-BE49-F238E27FC236}">
                  <a16:creationId xmlns:a16="http://schemas.microsoft.com/office/drawing/2014/main" id="{7FA9C395-8EE0-6A72-3246-90152BC79CF6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31">
              <a:extLst>
                <a:ext uri="{FF2B5EF4-FFF2-40B4-BE49-F238E27FC236}">
                  <a16:creationId xmlns:a16="http://schemas.microsoft.com/office/drawing/2014/main" id="{9D4B376C-0131-508E-9AB0-4327A78230D7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0" name="グループ化 439">
            <a:extLst>
              <a:ext uri="{FF2B5EF4-FFF2-40B4-BE49-F238E27FC236}">
                <a16:creationId xmlns:a16="http://schemas.microsoft.com/office/drawing/2014/main" id="{DE52026C-A115-6262-4AF9-7D4A7D62F56B}"/>
              </a:ext>
            </a:extLst>
          </p:cNvPr>
          <p:cNvGrpSpPr/>
          <p:nvPr/>
        </p:nvGrpSpPr>
        <p:grpSpPr>
          <a:xfrm>
            <a:off x="3805771" y="8577022"/>
            <a:ext cx="161391" cy="384298"/>
            <a:chOff x="4974618" y="3487737"/>
            <a:chExt cx="637521" cy="950913"/>
          </a:xfrm>
        </p:grpSpPr>
        <p:sp>
          <p:nvSpPr>
            <p:cNvPr id="441" name="雲 440">
              <a:extLst>
                <a:ext uri="{FF2B5EF4-FFF2-40B4-BE49-F238E27FC236}">
                  <a16:creationId xmlns:a16="http://schemas.microsoft.com/office/drawing/2014/main" id="{7E429D8F-F36D-8F16-BC0A-59153D9EE4A1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31">
              <a:extLst>
                <a:ext uri="{FF2B5EF4-FFF2-40B4-BE49-F238E27FC236}">
                  <a16:creationId xmlns:a16="http://schemas.microsoft.com/office/drawing/2014/main" id="{643E9EF9-0403-BA40-45D0-E469FC30E5BF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7" name="グループ化 416">
            <a:extLst>
              <a:ext uri="{FF2B5EF4-FFF2-40B4-BE49-F238E27FC236}">
                <a16:creationId xmlns:a16="http://schemas.microsoft.com/office/drawing/2014/main" id="{7B91A5CA-FE54-0A4E-2E97-5C4C60B7A796}"/>
              </a:ext>
            </a:extLst>
          </p:cNvPr>
          <p:cNvGrpSpPr/>
          <p:nvPr/>
        </p:nvGrpSpPr>
        <p:grpSpPr>
          <a:xfrm flipH="1">
            <a:off x="1738311" y="7949160"/>
            <a:ext cx="1052514" cy="1339357"/>
            <a:chOff x="3276735" y="8064060"/>
            <a:chExt cx="1022251" cy="1300846"/>
          </a:xfrm>
        </p:grpSpPr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C3617000-F878-65B5-671D-7B1A8BEDC1FF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>
              <a:extLst>
                <a:ext uri="{FF2B5EF4-FFF2-40B4-BE49-F238E27FC236}">
                  <a16:creationId xmlns:a16="http://schemas.microsoft.com/office/drawing/2014/main" id="{36F7EA35-F576-FEE7-A561-34DE18E93A7A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>
              <a:extLst>
                <a:ext uri="{FF2B5EF4-FFF2-40B4-BE49-F238E27FC236}">
                  <a16:creationId xmlns:a16="http://schemas.microsoft.com/office/drawing/2014/main" id="{B1FBB5A5-9FEE-F4D4-14DE-AA365B9C00D4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>
              <a:extLst>
                <a:ext uri="{FF2B5EF4-FFF2-40B4-BE49-F238E27FC236}">
                  <a16:creationId xmlns:a16="http://schemas.microsoft.com/office/drawing/2014/main" id="{2896B99A-2503-5EFF-B796-3B8F1A1467D1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矢印コネクタ 421">
              <a:extLst>
                <a:ext uri="{FF2B5EF4-FFF2-40B4-BE49-F238E27FC236}">
                  <a16:creationId xmlns:a16="http://schemas.microsoft.com/office/drawing/2014/main" id="{B1DC8CF7-16F8-9F60-2C30-BD20C46B4252}"/>
                </a:ext>
              </a:extLst>
            </p:cNvPr>
            <p:cNvCxnSpPr/>
            <p:nvPr/>
          </p:nvCxnSpPr>
          <p:spPr>
            <a:xfrm flipH="1">
              <a:off x="3547210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>
              <a:extLst>
                <a:ext uri="{FF2B5EF4-FFF2-40B4-BE49-F238E27FC236}">
                  <a16:creationId xmlns:a16="http://schemas.microsoft.com/office/drawing/2014/main" id="{94F02A0F-2CC9-92E0-E47F-5749E6FC50ED}"/>
                </a:ext>
              </a:extLst>
            </p:cNvPr>
            <p:cNvCxnSpPr>
              <a:cxnSpLocks/>
            </p:cNvCxnSpPr>
            <p:nvPr/>
          </p:nvCxnSpPr>
          <p:spPr>
            <a:xfrm>
              <a:off x="3515450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矢印コネクタ 423">
              <a:extLst>
                <a:ext uri="{FF2B5EF4-FFF2-40B4-BE49-F238E27FC236}">
                  <a16:creationId xmlns:a16="http://schemas.microsoft.com/office/drawing/2014/main" id="{94AAD03E-7E91-B0DA-2EE1-D7463147A327}"/>
                </a:ext>
              </a:extLst>
            </p:cNvPr>
            <p:cNvCxnSpPr/>
            <p:nvPr/>
          </p:nvCxnSpPr>
          <p:spPr>
            <a:xfrm flipH="1">
              <a:off x="3645594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テキスト ボックス 424">
              <a:extLst>
                <a:ext uri="{FF2B5EF4-FFF2-40B4-BE49-F238E27FC236}">
                  <a16:creationId xmlns:a16="http://schemas.microsoft.com/office/drawing/2014/main" id="{64D0137E-D1A7-3E1F-517F-6021876F9865}"/>
                </a:ext>
              </a:extLst>
            </p:cNvPr>
            <p:cNvSpPr txBox="1"/>
            <p:nvPr/>
          </p:nvSpPr>
          <p:spPr>
            <a:xfrm flipH="1">
              <a:off x="3571940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26" name="直線矢印コネクタ 425">
              <a:extLst>
                <a:ext uri="{FF2B5EF4-FFF2-40B4-BE49-F238E27FC236}">
                  <a16:creationId xmlns:a16="http://schemas.microsoft.com/office/drawing/2014/main" id="{AB7BD28D-A8D5-4876-44A6-35301442C510}"/>
                </a:ext>
              </a:extLst>
            </p:cNvPr>
            <p:cNvCxnSpPr/>
            <p:nvPr/>
          </p:nvCxnSpPr>
          <p:spPr>
            <a:xfrm>
              <a:off x="3281360" y="9130070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7" name="テキスト ボックス 426">
              <a:extLst>
                <a:ext uri="{FF2B5EF4-FFF2-40B4-BE49-F238E27FC236}">
                  <a16:creationId xmlns:a16="http://schemas.microsoft.com/office/drawing/2014/main" id="{AACDF734-9C98-FADC-0EC9-22AE7D3C9922}"/>
                </a:ext>
              </a:extLst>
            </p:cNvPr>
            <p:cNvSpPr txBox="1"/>
            <p:nvPr/>
          </p:nvSpPr>
          <p:spPr>
            <a:xfrm flipH="1">
              <a:off x="3349588" y="9133689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428" name="直線コネクタ 427">
              <a:extLst>
                <a:ext uri="{FF2B5EF4-FFF2-40B4-BE49-F238E27FC236}">
                  <a16:creationId xmlns:a16="http://schemas.microsoft.com/office/drawing/2014/main" id="{50257CD7-0156-05A0-2140-CD8D8AAF4C4B}"/>
                </a:ext>
              </a:extLst>
            </p:cNvPr>
            <p:cNvCxnSpPr/>
            <p:nvPr/>
          </p:nvCxnSpPr>
          <p:spPr>
            <a:xfrm flipV="1">
              <a:off x="3508086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矢印コネクタ 428">
              <a:extLst>
                <a:ext uri="{FF2B5EF4-FFF2-40B4-BE49-F238E27FC236}">
                  <a16:creationId xmlns:a16="http://schemas.microsoft.com/office/drawing/2014/main" id="{FF682F97-3719-4042-3779-7C100CD2916A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テキスト ボックス 429">
              <a:extLst>
                <a:ext uri="{FF2B5EF4-FFF2-40B4-BE49-F238E27FC236}">
                  <a16:creationId xmlns:a16="http://schemas.microsoft.com/office/drawing/2014/main" id="{BDBE4B05-2CC8-A327-53BC-95FD65360A05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431" name="テキスト ボックス 430">
              <a:extLst>
                <a:ext uri="{FF2B5EF4-FFF2-40B4-BE49-F238E27FC236}">
                  <a16:creationId xmlns:a16="http://schemas.microsoft.com/office/drawing/2014/main" id="{B741D6CA-CF59-F223-8913-F7F0828E9D9D}"/>
                </a:ext>
              </a:extLst>
            </p:cNvPr>
            <p:cNvSpPr txBox="1"/>
            <p:nvPr/>
          </p:nvSpPr>
          <p:spPr>
            <a:xfrm flipH="1">
              <a:off x="3668662" y="8901632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432" name="直線コネクタ 431">
              <a:extLst>
                <a:ext uri="{FF2B5EF4-FFF2-40B4-BE49-F238E27FC236}">
                  <a16:creationId xmlns:a16="http://schemas.microsoft.com/office/drawing/2014/main" id="{C64610E3-30E6-8AA8-BA41-22EC1F80B16F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線矢印コネクタ 432">
              <a:extLst>
                <a:ext uri="{FF2B5EF4-FFF2-40B4-BE49-F238E27FC236}">
                  <a16:creationId xmlns:a16="http://schemas.microsoft.com/office/drawing/2014/main" id="{DE597C9C-6ED3-3AC1-2646-77E9E740234F}"/>
                </a:ext>
              </a:extLst>
            </p:cNvPr>
            <p:cNvCxnSpPr>
              <a:cxnSpLocks/>
            </p:cNvCxnSpPr>
            <p:nvPr/>
          </p:nvCxnSpPr>
          <p:spPr>
            <a:xfrm>
              <a:off x="3276735" y="9275195"/>
              <a:ext cx="10222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テキスト ボックス 433">
              <a:extLst>
                <a:ext uri="{FF2B5EF4-FFF2-40B4-BE49-F238E27FC236}">
                  <a16:creationId xmlns:a16="http://schemas.microsoft.com/office/drawing/2014/main" id="{34F206D0-143F-4DDE-0A3F-EADF9065CDDA}"/>
                </a:ext>
              </a:extLst>
            </p:cNvPr>
            <p:cNvSpPr txBox="1"/>
            <p:nvPr/>
          </p:nvSpPr>
          <p:spPr>
            <a:xfrm flipH="1">
              <a:off x="3739778" y="9282815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</p:grp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F09C3FE1-9D3A-A87D-633A-572A12B8ED12}"/>
              </a:ext>
            </a:extLst>
          </p:cNvPr>
          <p:cNvSpPr/>
          <p:nvPr/>
        </p:nvSpPr>
        <p:spPr>
          <a:xfrm>
            <a:off x="533397" y="865174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7280CF95-3637-CE33-4574-EC08C4788306}"/>
              </a:ext>
            </a:extLst>
          </p:cNvPr>
          <p:cNvSpPr/>
          <p:nvPr/>
        </p:nvSpPr>
        <p:spPr>
          <a:xfrm>
            <a:off x="5738809" y="865174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5046CB95-F39E-43DB-B1C7-7512A7F08AAE}"/>
              </a:ext>
            </a:extLst>
          </p:cNvPr>
          <p:cNvSpPr txBox="1"/>
          <p:nvPr/>
        </p:nvSpPr>
        <p:spPr>
          <a:xfrm>
            <a:off x="5590540" y="9084229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DF334A3C-4430-4175-46FD-D09D0EFCE560}"/>
              </a:ext>
            </a:extLst>
          </p:cNvPr>
          <p:cNvSpPr txBox="1"/>
          <p:nvPr/>
        </p:nvSpPr>
        <p:spPr>
          <a:xfrm>
            <a:off x="67603" y="9072259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8BBDFFAB-38E5-11E6-4AF4-755DD1A0F570}"/>
              </a:ext>
            </a:extLst>
          </p:cNvPr>
          <p:cNvSpPr txBox="1"/>
          <p:nvPr/>
        </p:nvSpPr>
        <p:spPr>
          <a:xfrm>
            <a:off x="2063732" y="7918904"/>
            <a:ext cx="216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及び</a:t>
            </a:r>
            <a:endParaRPr kumimoji="1" lang="en-US" altLang="ja-JP" sz="9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F5EAF985-4E56-6C23-4C99-DEDF490C0847}"/>
              </a:ext>
            </a:extLst>
          </p:cNvPr>
          <p:cNvCxnSpPr>
            <a:cxnSpLocks/>
          </p:cNvCxnSpPr>
          <p:nvPr/>
        </p:nvCxnSpPr>
        <p:spPr>
          <a:xfrm flipH="1">
            <a:off x="1735931" y="9013032"/>
            <a:ext cx="58816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23928A4F-51DB-2509-D5E0-6C9C6923D2A3}"/>
              </a:ext>
            </a:extLst>
          </p:cNvPr>
          <p:cNvSpPr txBox="1"/>
          <p:nvPr/>
        </p:nvSpPr>
        <p:spPr>
          <a:xfrm>
            <a:off x="1857376" y="9039112"/>
            <a:ext cx="28336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日野川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C70FE7EA-815F-61D5-26E8-1CAA60EC89B8}"/>
              </a:ext>
            </a:extLst>
          </p:cNvPr>
          <p:cNvSpPr txBox="1"/>
          <p:nvPr/>
        </p:nvSpPr>
        <p:spPr>
          <a:xfrm>
            <a:off x="4562477" y="8958149"/>
            <a:ext cx="12382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>
                <a:latin typeface="+mn-ea"/>
              </a:rPr>
              <a:t>Lv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410" name="直線コネクタ 409">
            <a:extLst>
              <a:ext uri="{FF2B5EF4-FFF2-40B4-BE49-F238E27FC236}">
                <a16:creationId xmlns:a16="http://schemas.microsoft.com/office/drawing/2014/main" id="{C1672DC7-DEC6-093F-FE63-BDDA1DFA4A54}"/>
              </a:ext>
            </a:extLst>
          </p:cNvPr>
          <p:cNvCxnSpPr>
            <a:cxnSpLocks/>
          </p:cNvCxnSpPr>
          <p:nvPr/>
        </p:nvCxnSpPr>
        <p:spPr>
          <a:xfrm>
            <a:off x="1740694" y="9001893"/>
            <a:ext cx="280749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CB128B6E-2BEB-8536-D078-6EFA0B09EF4D}"/>
              </a:ext>
            </a:extLst>
          </p:cNvPr>
          <p:cNvCxnSpPr/>
          <p:nvPr/>
        </p:nvCxnSpPr>
        <p:spPr>
          <a:xfrm>
            <a:off x="3764757" y="9010651"/>
            <a:ext cx="0" cy="142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8C6367-9061-9E73-3F11-4F9074F099B7}"/>
              </a:ext>
            </a:extLst>
          </p:cNvPr>
          <p:cNvSpPr txBox="1"/>
          <p:nvPr/>
        </p:nvSpPr>
        <p:spPr>
          <a:xfrm>
            <a:off x="2924177" y="9058162"/>
            <a:ext cx="19526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91B7371-771F-E876-FBAF-7F35BA65753A}"/>
              </a:ext>
            </a:extLst>
          </p:cNvPr>
          <p:cNvCxnSpPr/>
          <p:nvPr/>
        </p:nvCxnSpPr>
        <p:spPr>
          <a:xfrm>
            <a:off x="3550445" y="8943976"/>
            <a:ext cx="64293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5A94B5FF-53C8-1EDC-D1CF-8219476D7751}"/>
              </a:ext>
            </a:extLst>
          </p:cNvPr>
          <p:cNvCxnSpPr>
            <a:cxnSpLocks/>
          </p:cNvCxnSpPr>
          <p:nvPr/>
        </p:nvCxnSpPr>
        <p:spPr>
          <a:xfrm>
            <a:off x="3690937" y="8910639"/>
            <a:ext cx="128587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" name="グループ化 388">
            <a:extLst>
              <a:ext uri="{FF2B5EF4-FFF2-40B4-BE49-F238E27FC236}">
                <a16:creationId xmlns:a16="http://schemas.microsoft.com/office/drawing/2014/main" id="{692A2F88-668F-D3AE-01F2-302322F44A8A}"/>
              </a:ext>
            </a:extLst>
          </p:cNvPr>
          <p:cNvGrpSpPr/>
          <p:nvPr/>
        </p:nvGrpSpPr>
        <p:grpSpPr>
          <a:xfrm>
            <a:off x="3264692" y="7949160"/>
            <a:ext cx="1047752" cy="1339357"/>
            <a:chOff x="3281360" y="8064060"/>
            <a:chExt cx="1017626" cy="1300846"/>
          </a:xfrm>
        </p:grpSpPr>
        <p:cxnSp>
          <p:nvCxnSpPr>
            <p:cNvPr id="390" name="直線コネクタ 389">
              <a:extLst>
                <a:ext uri="{FF2B5EF4-FFF2-40B4-BE49-F238E27FC236}">
                  <a16:creationId xmlns:a16="http://schemas.microsoft.com/office/drawing/2014/main" id="{BF37CD91-BD04-8C4B-482B-66EC397F9954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>
              <a:extLst>
                <a:ext uri="{FF2B5EF4-FFF2-40B4-BE49-F238E27FC236}">
                  <a16:creationId xmlns:a16="http://schemas.microsoft.com/office/drawing/2014/main" id="{6FE08138-27AF-0D37-610B-6D8B881A33E2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AFD71C8C-56E6-4B60-76E8-084BD8E7685D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矢印コネクタ 393">
              <a:extLst>
                <a:ext uri="{FF2B5EF4-FFF2-40B4-BE49-F238E27FC236}">
                  <a16:creationId xmlns:a16="http://schemas.microsoft.com/office/drawing/2014/main" id="{C8DF2AB5-231B-1F05-694F-5341224AAEAE}"/>
                </a:ext>
              </a:extLst>
            </p:cNvPr>
            <p:cNvCxnSpPr/>
            <p:nvPr/>
          </p:nvCxnSpPr>
          <p:spPr>
            <a:xfrm flipH="1">
              <a:off x="3554148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>
              <a:extLst>
                <a:ext uri="{FF2B5EF4-FFF2-40B4-BE49-F238E27FC236}">
                  <a16:creationId xmlns:a16="http://schemas.microsoft.com/office/drawing/2014/main" id="{0AE851DA-161D-0FDC-13DC-8C5B4A22E69E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37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矢印コネクタ 395">
              <a:extLst>
                <a:ext uri="{FF2B5EF4-FFF2-40B4-BE49-F238E27FC236}">
                  <a16:creationId xmlns:a16="http://schemas.microsoft.com/office/drawing/2014/main" id="{48E4A417-5725-707C-09C6-7ADE2A2F70F6}"/>
                </a:ext>
              </a:extLst>
            </p:cNvPr>
            <p:cNvCxnSpPr/>
            <p:nvPr/>
          </p:nvCxnSpPr>
          <p:spPr>
            <a:xfrm flipH="1">
              <a:off x="3657157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テキスト ボックス 396">
              <a:extLst>
                <a:ext uri="{FF2B5EF4-FFF2-40B4-BE49-F238E27FC236}">
                  <a16:creationId xmlns:a16="http://schemas.microsoft.com/office/drawing/2014/main" id="{EC9B7854-9373-6915-7E95-320FCFAD76E4}"/>
                </a:ext>
              </a:extLst>
            </p:cNvPr>
            <p:cNvSpPr txBox="1"/>
            <p:nvPr/>
          </p:nvSpPr>
          <p:spPr>
            <a:xfrm flipH="1">
              <a:off x="3574252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98" name="直線矢印コネクタ 397">
              <a:extLst>
                <a:ext uri="{FF2B5EF4-FFF2-40B4-BE49-F238E27FC236}">
                  <a16:creationId xmlns:a16="http://schemas.microsoft.com/office/drawing/2014/main" id="{3F5AF027-382F-E05D-34A5-88696B86E6D2}"/>
                </a:ext>
              </a:extLst>
            </p:cNvPr>
            <p:cNvCxnSpPr/>
            <p:nvPr/>
          </p:nvCxnSpPr>
          <p:spPr>
            <a:xfrm>
              <a:off x="3281360" y="9130070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テキスト ボックス 398">
              <a:extLst>
                <a:ext uri="{FF2B5EF4-FFF2-40B4-BE49-F238E27FC236}">
                  <a16:creationId xmlns:a16="http://schemas.microsoft.com/office/drawing/2014/main" id="{B24B8E16-77A1-6ECD-CC45-E908E83A640A}"/>
                </a:ext>
              </a:extLst>
            </p:cNvPr>
            <p:cNvSpPr txBox="1"/>
            <p:nvPr/>
          </p:nvSpPr>
          <p:spPr>
            <a:xfrm flipH="1">
              <a:off x="3349588" y="9133689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CF480D22-DA43-F412-EB22-364EA1BE3EF9}"/>
                </a:ext>
              </a:extLst>
            </p:cNvPr>
            <p:cNvCxnSpPr/>
            <p:nvPr/>
          </p:nvCxnSpPr>
          <p:spPr>
            <a:xfrm flipV="1">
              <a:off x="3510397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矢印コネクタ 400">
              <a:extLst>
                <a:ext uri="{FF2B5EF4-FFF2-40B4-BE49-F238E27FC236}">
                  <a16:creationId xmlns:a16="http://schemas.microsoft.com/office/drawing/2014/main" id="{73F2A969-6638-CA6D-872D-672523F27790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テキスト ボックス 401">
              <a:extLst>
                <a:ext uri="{FF2B5EF4-FFF2-40B4-BE49-F238E27FC236}">
                  <a16:creationId xmlns:a16="http://schemas.microsoft.com/office/drawing/2014/main" id="{AB432657-DD12-3756-1395-2D7C907D9DCC}"/>
                </a:ext>
              </a:extLst>
            </p:cNvPr>
            <p:cNvSpPr txBox="1"/>
            <p:nvPr/>
          </p:nvSpPr>
          <p:spPr>
            <a:xfrm flipH="1">
              <a:off x="4165223" y="8493367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403" name="テキスト ボックス 402">
              <a:extLst>
                <a:ext uri="{FF2B5EF4-FFF2-40B4-BE49-F238E27FC236}">
                  <a16:creationId xmlns:a16="http://schemas.microsoft.com/office/drawing/2014/main" id="{F1280FEB-7EA6-369F-C1E4-410BC3EDE028}"/>
                </a:ext>
              </a:extLst>
            </p:cNvPr>
            <p:cNvSpPr txBox="1"/>
            <p:nvPr/>
          </p:nvSpPr>
          <p:spPr>
            <a:xfrm flipH="1">
              <a:off x="3673288" y="8908571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A2EBAEBF-9FDD-9F9C-0D59-0BDD630904AB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矢印コネクタ 404">
              <a:extLst>
                <a:ext uri="{FF2B5EF4-FFF2-40B4-BE49-F238E27FC236}">
                  <a16:creationId xmlns:a16="http://schemas.microsoft.com/office/drawing/2014/main" id="{17166BFA-60C0-1347-9B97-ACCD29614C18}"/>
                </a:ext>
              </a:extLst>
            </p:cNvPr>
            <p:cNvCxnSpPr/>
            <p:nvPr/>
          </p:nvCxnSpPr>
          <p:spPr>
            <a:xfrm>
              <a:off x="3281360" y="9275195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テキスト ボックス 405">
              <a:extLst>
                <a:ext uri="{FF2B5EF4-FFF2-40B4-BE49-F238E27FC236}">
                  <a16:creationId xmlns:a16="http://schemas.microsoft.com/office/drawing/2014/main" id="{5D4166C0-B3B9-3511-EDE8-EF87FC8FF570}"/>
                </a:ext>
              </a:extLst>
            </p:cNvPr>
            <p:cNvSpPr txBox="1"/>
            <p:nvPr/>
          </p:nvSpPr>
          <p:spPr>
            <a:xfrm flipH="1">
              <a:off x="3739778" y="9282815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cxnSp>
          <p:nvCxnSpPr>
            <p:cNvPr id="407" name="直線矢印コネクタ 406">
              <a:extLst>
                <a:ext uri="{FF2B5EF4-FFF2-40B4-BE49-F238E27FC236}">
                  <a16:creationId xmlns:a16="http://schemas.microsoft.com/office/drawing/2014/main" id="{5DBB6B1B-AAC3-3095-21F7-D1280B2D7EB7}"/>
                </a:ext>
              </a:extLst>
            </p:cNvPr>
            <p:cNvCxnSpPr>
              <a:cxnSpLocks/>
            </p:cNvCxnSpPr>
            <p:nvPr/>
          </p:nvCxnSpPr>
          <p:spPr>
            <a:xfrm>
              <a:off x="3281360" y="9201286"/>
              <a:ext cx="48799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テキスト ボックス 407">
              <a:extLst>
                <a:ext uri="{FF2B5EF4-FFF2-40B4-BE49-F238E27FC236}">
                  <a16:creationId xmlns:a16="http://schemas.microsoft.com/office/drawing/2014/main" id="{EA4B6554-5E17-8DFC-12C5-84FF4831ABEC}"/>
                </a:ext>
              </a:extLst>
            </p:cNvPr>
            <p:cNvSpPr txBox="1"/>
            <p:nvPr/>
          </p:nvSpPr>
          <p:spPr>
            <a:xfrm flipH="1">
              <a:off x="3498000" y="9203358"/>
              <a:ext cx="93415" cy="89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22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3CBEF668-3D92-8B40-C6E2-217A0720CEF4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8407AD8E-42F8-BDB2-E6FD-CE7723EA71B0}"/>
                </a:ext>
              </a:extLst>
            </p:cNvPr>
            <p:cNvSpPr txBox="1"/>
            <p:nvPr/>
          </p:nvSpPr>
          <p:spPr>
            <a:xfrm flipH="1">
              <a:off x="3768594" y="9203358"/>
              <a:ext cx="46707" cy="89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14" name="直線矢印コネクタ 213">
              <a:extLst>
                <a:ext uri="{FF2B5EF4-FFF2-40B4-BE49-F238E27FC236}">
                  <a16:creationId xmlns:a16="http://schemas.microsoft.com/office/drawing/2014/main" id="{9683FE79-17EC-081F-C0F8-2D06757C1D81}"/>
                </a:ext>
              </a:extLst>
            </p:cNvPr>
            <p:cNvCxnSpPr>
              <a:cxnSpLocks/>
            </p:cNvCxnSpPr>
            <p:nvPr/>
          </p:nvCxnSpPr>
          <p:spPr>
            <a:xfrm>
              <a:off x="3810987" y="9201286"/>
              <a:ext cx="1850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D082FAC-9AA2-DB14-44B6-ED7BD6B572F5}"/>
                </a:ext>
              </a:extLst>
            </p:cNvPr>
            <p:cNvSpPr txBox="1"/>
            <p:nvPr/>
          </p:nvSpPr>
          <p:spPr>
            <a:xfrm flipH="1">
              <a:off x="3865731" y="9203358"/>
              <a:ext cx="46707" cy="89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C2A2692B-BDA1-5470-F68B-A801902D8F4A}"/>
              </a:ext>
            </a:extLst>
          </p:cNvPr>
          <p:cNvCxnSpPr>
            <a:cxnSpLocks/>
            <a:endCxn id="444" idx="0"/>
          </p:cNvCxnSpPr>
          <p:nvPr/>
        </p:nvCxnSpPr>
        <p:spPr>
          <a:xfrm flipH="1">
            <a:off x="4147995" y="8453438"/>
            <a:ext cx="266843" cy="23882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F1D8977-BA08-3D65-CE9E-09794269A42F}"/>
              </a:ext>
            </a:extLst>
          </p:cNvPr>
          <p:cNvSpPr txBox="1"/>
          <p:nvPr/>
        </p:nvSpPr>
        <p:spPr>
          <a:xfrm>
            <a:off x="4462463" y="8387445"/>
            <a:ext cx="72866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16</a:t>
            </a:r>
            <a:r>
              <a:rPr kumimoji="1" lang="ja-JP" altLang="en-US" sz="700">
                <a:latin typeface="+mn-ea"/>
              </a:rPr>
              <a:t>～</a:t>
            </a:r>
            <a:r>
              <a:rPr kumimoji="1" lang="en-US" altLang="ja-JP" sz="700">
                <a:latin typeface="+mn-ea"/>
              </a:rPr>
              <a:t>19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193" name="直線矢印コネクタ 192">
            <a:extLst>
              <a:ext uri="{FF2B5EF4-FFF2-40B4-BE49-F238E27FC236}">
                <a16:creationId xmlns:a16="http://schemas.microsoft.com/office/drawing/2014/main" id="{67C2F5BA-1DB8-E3F9-FE0A-D121B4634063}"/>
              </a:ext>
            </a:extLst>
          </p:cNvPr>
          <p:cNvCxnSpPr>
            <a:cxnSpLocks/>
          </p:cNvCxnSpPr>
          <p:nvPr/>
        </p:nvCxnSpPr>
        <p:spPr>
          <a:xfrm>
            <a:off x="3681413" y="8401050"/>
            <a:ext cx="123825" cy="14287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B7DF7138-8F7A-8AC1-D593-ACBF8DDDD803}"/>
              </a:ext>
            </a:extLst>
          </p:cNvPr>
          <p:cNvSpPr txBox="1"/>
          <p:nvPr/>
        </p:nvSpPr>
        <p:spPr>
          <a:xfrm>
            <a:off x="3024188" y="8325532"/>
            <a:ext cx="6270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21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202" name="直線矢印コネクタ 201">
            <a:extLst>
              <a:ext uri="{FF2B5EF4-FFF2-40B4-BE49-F238E27FC236}">
                <a16:creationId xmlns:a16="http://schemas.microsoft.com/office/drawing/2014/main" id="{55312485-EE10-ABC2-3E13-246E7E5F3766}"/>
              </a:ext>
            </a:extLst>
          </p:cNvPr>
          <p:cNvCxnSpPr>
            <a:cxnSpLocks/>
            <a:endCxn id="441" idx="0"/>
          </p:cNvCxnSpPr>
          <p:nvPr/>
        </p:nvCxnSpPr>
        <p:spPr>
          <a:xfrm flipH="1">
            <a:off x="3967028" y="8448675"/>
            <a:ext cx="452572" cy="25858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4800C2B2-187C-7D7E-A31C-A7A90AE3EDED}"/>
              </a:ext>
            </a:extLst>
          </p:cNvPr>
          <p:cNvCxnSpPr/>
          <p:nvPr/>
        </p:nvCxnSpPr>
        <p:spPr>
          <a:xfrm>
            <a:off x="3807620" y="9010651"/>
            <a:ext cx="0" cy="142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A4EF4B70-B4C7-DC1A-64F7-4D35E389CD11}"/>
              </a:ext>
            </a:extLst>
          </p:cNvPr>
          <p:cNvCxnSpPr/>
          <p:nvPr/>
        </p:nvCxnSpPr>
        <p:spPr>
          <a:xfrm>
            <a:off x="4000502" y="9010651"/>
            <a:ext cx="0" cy="142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73641DD0-4E4E-9ED6-C732-84AEFC20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4" y="950762"/>
            <a:ext cx="6134956" cy="792590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19848" y="523238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日野川河川公園２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sp>
        <p:nvSpPr>
          <p:cNvPr id="36" name="フリーフォーム 7">
            <a:extLst>
              <a:ext uri="{FF2B5EF4-FFF2-40B4-BE49-F238E27FC236}">
                <a16:creationId xmlns:a16="http://schemas.microsoft.com/office/drawing/2014/main" id="{A54C5FA8-4656-E8F8-E1BF-25EBCAD6BFDF}"/>
              </a:ext>
            </a:extLst>
          </p:cNvPr>
          <p:cNvSpPr/>
          <p:nvPr/>
        </p:nvSpPr>
        <p:spPr>
          <a:xfrm>
            <a:off x="7905867" y="10638817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_x0032_023_x5e74_6_x6708_30_x65e5__x30e1__x30fc__x30eb__x56de__x7b54_ xmlns="501ebfed-a5c5-4b57-a5d2-f2f8491593e7" xsi:nil="true"/>
    <_x8cfc__x5165__x8005_ xmlns="501ebfed-a5c5-4b57-a5d2-f2f8491593e7" xsi:nil="true"/>
    <PR_x5019__x88dc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BB7F1-65EC-4E9A-8553-30286ED54EA2}">
  <ds:schemaRefs>
    <ds:schemaRef ds:uri="http://schemas.openxmlformats.org/package/2006/metadata/core-properties"/>
    <ds:schemaRef ds:uri="http://purl.org/dc/dcmitype/"/>
    <ds:schemaRef ds:uri="59a962ed-5da6-44c6-adf1-106de9fda96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501ebfed-a5c5-4b57-a5d2-f2f8491593e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B1F2E7-5562-4317-9372-D5ED7241B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14CEF-9857-4148-9100-FA2803B75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216</Words>
  <Application>Microsoft Office PowerPoint</Application>
  <PresentationFormat>A4 210 x 297 mm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木原 翔太</cp:lastModifiedBy>
  <cp:revision>209</cp:revision>
  <cp:lastPrinted>2024-02-27T23:52:23Z</cp:lastPrinted>
  <dcterms:created xsi:type="dcterms:W3CDTF">2022-09-13T07:10:35Z</dcterms:created>
  <dcterms:modified xsi:type="dcterms:W3CDTF">2024-03-12T06:04:56Z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