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92" r:id="rId5"/>
    <p:sldId id="296" r:id="rId6"/>
    <p:sldId id="290" r:id="rId7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7" d="100"/>
          <a:sy n="77" d="100"/>
        </p:scale>
        <p:origin x="3546" y="9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牧田 依里" userId="4ca3b9d1-5dda-4ed8-a9bb-7006dad85a38" providerId="ADAL" clId="{D1735917-FDF0-4315-9741-1B104D193681}"/>
    <pc:docChg chg="custSel modSld">
      <pc:chgData name="牧田 依里" userId="4ca3b9d1-5dda-4ed8-a9bb-7006dad85a38" providerId="ADAL" clId="{D1735917-FDF0-4315-9741-1B104D193681}" dt="2024-06-25T06:16:24.257" v="5" actId="478"/>
      <pc:docMkLst>
        <pc:docMk/>
      </pc:docMkLst>
      <pc:sldChg chg="delSp modSp mod">
        <pc:chgData name="牧田 依里" userId="4ca3b9d1-5dda-4ed8-a9bb-7006dad85a38" providerId="ADAL" clId="{D1735917-FDF0-4315-9741-1B104D193681}" dt="2024-06-25T06:16:24.257" v="5" actId="478"/>
        <pc:sldMkLst>
          <pc:docMk/>
          <pc:sldMk cId="1821581864" sldId="290"/>
        </pc:sldMkLst>
        <pc:grpChg chg="del">
          <ac:chgData name="牧田 依里" userId="4ca3b9d1-5dda-4ed8-a9bb-7006dad85a38" providerId="ADAL" clId="{D1735917-FDF0-4315-9741-1B104D193681}" dt="2024-06-25T06:16:24.257" v="5" actId="478"/>
          <ac:grpSpMkLst>
            <pc:docMk/>
            <pc:sldMk cId="1821581864" sldId="290"/>
            <ac:grpSpMk id="41" creationId="{989A2640-ECAE-FF0B-EF93-E9BCEF75E74A}"/>
          </ac:grpSpMkLst>
        </pc:grpChg>
        <pc:cxnChg chg="mod">
          <ac:chgData name="牧田 依里" userId="4ca3b9d1-5dda-4ed8-a9bb-7006dad85a38" providerId="ADAL" clId="{D1735917-FDF0-4315-9741-1B104D193681}" dt="2024-06-25T06:16:24.257" v="5" actId="478"/>
          <ac:cxnSpMkLst>
            <pc:docMk/>
            <pc:sldMk cId="1821581864" sldId="290"/>
            <ac:cxnSpMk id="29" creationId="{FE59BE69-688E-111E-DDCC-CBAAE33718B9}"/>
          </ac:cxnSpMkLst>
        </pc:cxnChg>
        <pc:cxnChg chg="mod">
          <ac:chgData name="牧田 依里" userId="4ca3b9d1-5dda-4ed8-a9bb-7006dad85a38" providerId="ADAL" clId="{D1735917-FDF0-4315-9741-1B104D193681}" dt="2024-06-25T06:16:24.257" v="5" actId="478"/>
          <ac:cxnSpMkLst>
            <pc:docMk/>
            <pc:sldMk cId="1821581864" sldId="290"/>
            <ac:cxnSpMk id="35" creationId="{FE21DB0F-354F-F913-0626-D9ACB98C296A}"/>
          </ac:cxnSpMkLst>
        </pc:cxnChg>
      </pc:sldChg>
      <pc:sldChg chg="delSp modSp mod">
        <pc:chgData name="牧田 依里" userId="4ca3b9d1-5dda-4ed8-a9bb-7006dad85a38" providerId="ADAL" clId="{D1735917-FDF0-4315-9741-1B104D193681}" dt="2024-06-25T06:16:20.573" v="4" actId="478"/>
        <pc:sldMkLst>
          <pc:docMk/>
          <pc:sldMk cId="1546169219" sldId="292"/>
        </pc:sldMkLst>
        <pc:spChg chg="del">
          <ac:chgData name="牧田 依里" userId="4ca3b9d1-5dda-4ed8-a9bb-7006dad85a38" providerId="ADAL" clId="{D1735917-FDF0-4315-9741-1B104D193681}" dt="2024-06-25T06:16:15.723" v="1" actId="478"/>
          <ac:spMkLst>
            <pc:docMk/>
            <pc:sldMk cId="1546169219" sldId="292"/>
            <ac:spMk id="19" creationId="{00000000-0000-0000-0000-000000000000}"/>
          </ac:spMkLst>
        </pc:spChg>
        <pc:spChg chg="del">
          <ac:chgData name="牧田 依里" userId="4ca3b9d1-5dda-4ed8-a9bb-7006dad85a38" providerId="ADAL" clId="{D1735917-FDF0-4315-9741-1B104D193681}" dt="2024-06-25T06:16:17.297" v="2" actId="478"/>
          <ac:spMkLst>
            <pc:docMk/>
            <pc:sldMk cId="1546169219" sldId="292"/>
            <ac:spMk id="261" creationId="{00000000-0000-0000-0000-000000000000}"/>
          </ac:spMkLst>
        </pc:spChg>
        <pc:spChg chg="del mod">
          <ac:chgData name="牧田 依里" userId="4ca3b9d1-5dda-4ed8-a9bb-7006dad85a38" providerId="ADAL" clId="{D1735917-FDF0-4315-9741-1B104D193681}" dt="2024-06-25T06:16:20.573" v="4" actId="478"/>
          <ac:spMkLst>
            <pc:docMk/>
            <pc:sldMk cId="1546169219" sldId="292"/>
            <ac:spMk id="443" creationId="{5637BDE1-8D10-66D1-A3EF-4041A85CE83E}"/>
          </ac:spMkLst>
        </pc:spChg>
        <pc:picChg chg="del">
          <ac:chgData name="牧田 依里" userId="4ca3b9d1-5dda-4ed8-a9bb-7006dad85a38" providerId="ADAL" clId="{D1735917-FDF0-4315-9741-1B104D193681}" dt="2024-06-25T06:16:14.722" v="0" actId="478"/>
          <ac:picMkLst>
            <pc:docMk/>
            <pc:sldMk cId="1546169219" sldId="292"/>
            <ac:picMk id="8" creationId="{00000000-0000-0000-0000-000000000000}"/>
          </ac:picMkLst>
        </pc:picChg>
      </pc:sldChg>
    </pc:docChg>
  </pc:docChgLst>
  <pc:docChgLst>
    <pc:chgData name="TANAKA,Takahiro/田中 高弘" userId="S::tanaka_takahiro@global.kawasaki.com::4ffd743e-a490-48e6-81b2-0855368316db" providerId="AD" clId="Web-{2506D3C5-3311-9634-8A56-D84A53F8F5C4}"/>
    <pc:docChg chg="delSld">
      <pc:chgData name="TANAKA,Takahiro/田中 高弘" userId="S::tanaka_takahiro@global.kawasaki.com::4ffd743e-a490-48e6-81b2-0855368316db" providerId="AD" clId="Web-{2506D3C5-3311-9634-8A56-D84A53F8F5C4}" dt="2024-02-26T09:30:57.574" v="0"/>
      <pc:docMkLst>
        <pc:docMk/>
      </pc:docMkLst>
      <pc:sldChg chg="del">
        <pc:chgData name="TANAKA,Takahiro/田中 高弘" userId="S::tanaka_takahiro@global.kawasaki.com::4ffd743e-a490-48e6-81b2-0855368316db" providerId="AD" clId="Web-{2506D3C5-3311-9634-8A56-D84A53F8F5C4}" dt="2024-02-26T09:30:57.574" v="0"/>
        <pc:sldMkLst>
          <pc:docMk/>
          <pc:sldMk cId="26370400" sldId="291"/>
        </pc:sldMkLst>
      </pc:sldChg>
    </pc:docChg>
  </pc:docChgLst>
  <pc:docChgLst>
    <pc:chgData name="木原 翔太" userId="3a0c2bc4-7249-4f8d-adca-b0fdd41eb65b" providerId="ADAL" clId="{E4C3906D-3012-482B-914B-889460BC9CF1}"/>
    <pc:docChg chg="undo custSel modSld">
      <pc:chgData name="木原 翔太" userId="3a0c2bc4-7249-4f8d-adca-b0fdd41eb65b" providerId="ADAL" clId="{E4C3906D-3012-482B-914B-889460BC9CF1}" dt="2024-03-05T01:27:53.527" v="57" actId="20577"/>
      <pc:docMkLst>
        <pc:docMk/>
      </pc:docMkLst>
      <pc:sldChg chg="modSp mod">
        <pc:chgData name="木原 翔太" userId="3a0c2bc4-7249-4f8d-adca-b0fdd41eb65b" providerId="ADAL" clId="{E4C3906D-3012-482B-914B-889460BC9CF1}" dt="2024-03-05T01:27:53.527" v="57" actId="20577"/>
        <pc:sldMkLst>
          <pc:docMk/>
          <pc:sldMk cId="1546169219" sldId="292"/>
        </pc:sldMkLst>
        <pc:graphicFrameChg chg="mod modGraphic">
          <ac:chgData name="木原 翔太" userId="3a0c2bc4-7249-4f8d-adca-b0fdd41eb65b" providerId="ADAL" clId="{E4C3906D-3012-482B-914B-889460BC9CF1}" dt="2024-03-05T01:27:53.527" v="57" actId="20577"/>
          <ac:graphicFrameMkLst>
            <pc:docMk/>
            <pc:sldMk cId="1546169219" sldId="292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図 112">
            <a:extLst>
              <a:ext uri="{FF2B5EF4-FFF2-40B4-BE49-F238E27FC236}">
                <a16:creationId xmlns:a16="http://schemas.microsoft.com/office/drawing/2014/main" id="{F63DC682-CC43-7FED-BB57-EFB226E2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" y="1772389"/>
            <a:ext cx="6101608" cy="4664818"/>
          </a:xfrm>
          <a:prstGeom prst="rect">
            <a:avLst/>
          </a:prstGeom>
        </p:spPr>
      </p:pic>
      <p:grpSp>
        <p:nvGrpSpPr>
          <p:cNvPr id="482" name="グループ化 481"/>
          <p:cNvGrpSpPr/>
          <p:nvPr/>
        </p:nvGrpSpPr>
        <p:grpSpPr>
          <a:xfrm>
            <a:off x="3162773" y="8227749"/>
            <a:ext cx="3007221" cy="1434093"/>
            <a:chOff x="121392" y="8637218"/>
            <a:chExt cx="3007221" cy="1434093"/>
          </a:xfrm>
        </p:grpSpPr>
        <p:cxnSp>
          <p:nvCxnSpPr>
            <p:cNvPr id="483" name="直線コネクタ 482"/>
            <p:cNvCxnSpPr/>
            <p:nvPr/>
          </p:nvCxnSpPr>
          <p:spPr>
            <a:xfrm>
              <a:off x="321417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線コネクタ 483"/>
            <p:cNvCxnSpPr/>
            <p:nvPr/>
          </p:nvCxnSpPr>
          <p:spPr>
            <a:xfrm>
              <a:off x="521799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コネクタ 484"/>
            <p:cNvCxnSpPr/>
            <p:nvPr/>
          </p:nvCxnSpPr>
          <p:spPr>
            <a:xfrm>
              <a:off x="722182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コネクタ 485"/>
            <p:cNvCxnSpPr/>
            <p:nvPr/>
          </p:nvCxnSpPr>
          <p:spPr>
            <a:xfrm>
              <a:off x="922565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コネクタ 486"/>
            <p:cNvCxnSpPr/>
            <p:nvPr/>
          </p:nvCxnSpPr>
          <p:spPr>
            <a:xfrm>
              <a:off x="1122948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線コネクタ 487"/>
            <p:cNvCxnSpPr/>
            <p:nvPr/>
          </p:nvCxnSpPr>
          <p:spPr>
            <a:xfrm>
              <a:off x="1323330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線コネクタ 488"/>
            <p:cNvCxnSpPr/>
            <p:nvPr/>
          </p:nvCxnSpPr>
          <p:spPr>
            <a:xfrm>
              <a:off x="1523713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線コネクタ 489"/>
            <p:cNvCxnSpPr/>
            <p:nvPr/>
          </p:nvCxnSpPr>
          <p:spPr>
            <a:xfrm>
              <a:off x="1724096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線コネクタ 490"/>
            <p:cNvCxnSpPr/>
            <p:nvPr/>
          </p:nvCxnSpPr>
          <p:spPr>
            <a:xfrm>
              <a:off x="1924479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線コネクタ 491"/>
            <p:cNvCxnSpPr/>
            <p:nvPr/>
          </p:nvCxnSpPr>
          <p:spPr>
            <a:xfrm>
              <a:off x="2124862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線コネクタ 492"/>
            <p:cNvCxnSpPr/>
            <p:nvPr/>
          </p:nvCxnSpPr>
          <p:spPr>
            <a:xfrm>
              <a:off x="2325244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線コネクタ 493"/>
            <p:cNvCxnSpPr/>
            <p:nvPr/>
          </p:nvCxnSpPr>
          <p:spPr>
            <a:xfrm>
              <a:off x="2525627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線コネクタ 494"/>
            <p:cNvCxnSpPr/>
            <p:nvPr/>
          </p:nvCxnSpPr>
          <p:spPr>
            <a:xfrm>
              <a:off x="2726010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線コネクタ 495"/>
            <p:cNvCxnSpPr/>
            <p:nvPr/>
          </p:nvCxnSpPr>
          <p:spPr>
            <a:xfrm>
              <a:off x="2926394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線コネクタ 496"/>
            <p:cNvCxnSpPr/>
            <p:nvPr/>
          </p:nvCxnSpPr>
          <p:spPr>
            <a:xfrm>
              <a:off x="122613" y="9255777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線コネクタ 497"/>
            <p:cNvCxnSpPr/>
            <p:nvPr/>
          </p:nvCxnSpPr>
          <p:spPr>
            <a:xfrm>
              <a:off x="122613" y="9456036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線コネクタ 498"/>
            <p:cNvCxnSpPr/>
            <p:nvPr/>
          </p:nvCxnSpPr>
          <p:spPr>
            <a:xfrm>
              <a:off x="122613" y="9656295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線コネクタ 499"/>
            <p:cNvCxnSpPr/>
            <p:nvPr/>
          </p:nvCxnSpPr>
          <p:spPr>
            <a:xfrm>
              <a:off x="122613" y="9856555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直線コネクタ 500"/>
            <p:cNvCxnSpPr/>
            <p:nvPr/>
          </p:nvCxnSpPr>
          <p:spPr>
            <a:xfrm>
              <a:off x="122613" y="8654998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直線コネクタ 501"/>
            <p:cNvCxnSpPr/>
            <p:nvPr/>
          </p:nvCxnSpPr>
          <p:spPr>
            <a:xfrm>
              <a:off x="122613" y="8855258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線コネクタ 502"/>
            <p:cNvCxnSpPr/>
            <p:nvPr/>
          </p:nvCxnSpPr>
          <p:spPr>
            <a:xfrm>
              <a:off x="122613" y="9055517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線コネクタ 503"/>
            <p:cNvCxnSpPr/>
            <p:nvPr/>
          </p:nvCxnSpPr>
          <p:spPr>
            <a:xfrm>
              <a:off x="122613" y="10058110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線コネクタ 504"/>
            <p:cNvCxnSpPr/>
            <p:nvPr/>
          </p:nvCxnSpPr>
          <p:spPr>
            <a:xfrm>
              <a:off x="121392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線コネクタ 505"/>
            <p:cNvCxnSpPr/>
            <p:nvPr/>
          </p:nvCxnSpPr>
          <p:spPr>
            <a:xfrm>
              <a:off x="3125905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フリーフォーム 261"/>
          <p:cNvSpPr>
            <a:spLocks/>
          </p:cNvSpPr>
          <p:nvPr/>
        </p:nvSpPr>
        <p:spPr>
          <a:xfrm>
            <a:off x="25466040" y="-1706880"/>
            <a:ext cx="2042160" cy="2438400"/>
          </a:xfrm>
          <a:custGeom>
            <a:avLst/>
            <a:gdLst>
              <a:gd name="connsiteX0" fmla="*/ 2026920 w 2042160"/>
              <a:gd name="connsiteY0" fmla="*/ 0 h 2438400"/>
              <a:gd name="connsiteX1" fmla="*/ 0 w 2042160"/>
              <a:gd name="connsiteY1" fmla="*/ 0 h 2438400"/>
              <a:gd name="connsiteX2" fmla="*/ 449580 w 2042160"/>
              <a:gd name="connsiteY2" fmla="*/ 1341120 h 2438400"/>
              <a:gd name="connsiteX3" fmla="*/ 2042160 w 2042160"/>
              <a:gd name="connsiteY3" fmla="*/ 2438400 h 2438400"/>
              <a:gd name="connsiteX4" fmla="*/ 2026920 w 204216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160" h="2438400">
                <a:moveTo>
                  <a:pt x="2026920" y="0"/>
                </a:moveTo>
                <a:lnTo>
                  <a:pt x="0" y="0"/>
                </a:lnTo>
                <a:lnTo>
                  <a:pt x="449580" y="1341120"/>
                </a:lnTo>
                <a:lnTo>
                  <a:pt x="2042160" y="2438400"/>
                </a:lnTo>
                <a:lnTo>
                  <a:pt x="2026920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2" name="グループ化 201"/>
          <p:cNvGrpSpPr>
            <a:grpSpLocks/>
          </p:cNvGrpSpPr>
          <p:nvPr/>
        </p:nvGrpSpPr>
        <p:grpSpPr>
          <a:xfrm rot="7200000">
            <a:off x="26221673" y="-2071244"/>
            <a:ext cx="3982275" cy="9757943"/>
            <a:chOff x="250568" y="260050"/>
            <a:chExt cx="3982275" cy="9757943"/>
          </a:xfrm>
        </p:grpSpPr>
        <p:sp>
          <p:nvSpPr>
            <p:cNvPr id="204" name="正方形/長方形 203"/>
            <p:cNvSpPr>
              <a:spLocks/>
            </p:cNvSpPr>
            <p:nvPr/>
          </p:nvSpPr>
          <p:spPr>
            <a:xfrm>
              <a:off x="250568" y="9256176"/>
              <a:ext cx="3960000" cy="72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台形 202"/>
            <p:cNvSpPr>
              <a:spLocks/>
            </p:cNvSpPr>
            <p:nvPr/>
          </p:nvSpPr>
          <p:spPr>
            <a:xfrm>
              <a:off x="250568" y="2774773"/>
              <a:ext cx="3959999" cy="6480000"/>
            </a:xfrm>
            <a:prstGeom prst="trapezoid">
              <a:avLst>
                <a:gd name="adj" fmla="val 14738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正方形/長方形 204"/>
            <p:cNvSpPr>
              <a:spLocks/>
            </p:cNvSpPr>
            <p:nvPr/>
          </p:nvSpPr>
          <p:spPr>
            <a:xfrm>
              <a:off x="1511181" y="9258863"/>
              <a:ext cx="1440000" cy="72000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テキスト ボックス 205"/>
            <p:cNvSpPr txBox="1">
              <a:spLocks/>
            </p:cNvSpPr>
            <p:nvPr/>
          </p:nvSpPr>
          <p:spPr>
            <a:xfrm rot="5400000">
              <a:off x="2470949" y="9452195"/>
              <a:ext cx="7665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207" name="テキスト ボックス 206"/>
            <p:cNvSpPr txBox="1">
              <a:spLocks/>
            </p:cNvSpPr>
            <p:nvPr/>
          </p:nvSpPr>
          <p:spPr>
            <a:xfrm rot="5400000">
              <a:off x="2604665" y="9466079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H10m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208" name="テキスト ボックス 207"/>
            <p:cNvSpPr txBox="1">
              <a:spLocks/>
            </p:cNvSpPr>
            <p:nvPr/>
          </p:nvSpPr>
          <p:spPr>
            <a:xfrm rot="5400000">
              <a:off x="3680928" y="9466078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H45m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209" name="テキスト ボックス 208"/>
            <p:cNvSpPr txBox="1">
              <a:spLocks/>
            </p:cNvSpPr>
            <p:nvPr/>
          </p:nvSpPr>
          <p:spPr>
            <a:xfrm>
              <a:off x="2368688" y="2772085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180m(H45m)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0" name="台形 209"/>
            <p:cNvSpPr>
              <a:spLocks/>
            </p:cNvSpPr>
            <p:nvPr/>
          </p:nvSpPr>
          <p:spPr>
            <a:xfrm>
              <a:off x="1144146" y="6378510"/>
              <a:ext cx="2161669" cy="2874325"/>
            </a:xfrm>
            <a:prstGeom prst="trapezoid">
              <a:avLst>
                <a:gd name="adj" fmla="val 1252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/>
            <p:cNvSpPr txBox="1">
              <a:spLocks/>
            </p:cNvSpPr>
            <p:nvPr/>
          </p:nvSpPr>
          <p:spPr>
            <a:xfrm>
              <a:off x="2055592" y="6381207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80m(H20m)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2" name="台形 211"/>
            <p:cNvSpPr>
              <a:spLocks/>
            </p:cNvSpPr>
            <p:nvPr/>
          </p:nvSpPr>
          <p:spPr>
            <a:xfrm>
              <a:off x="777430" y="4932835"/>
              <a:ext cx="2895103" cy="4320000"/>
            </a:xfrm>
            <a:prstGeom prst="trapezoid">
              <a:avLst>
                <a:gd name="adj" fmla="val 1399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テキスト ボックス 212"/>
            <p:cNvSpPr txBox="1">
              <a:spLocks/>
            </p:cNvSpPr>
            <p:nvPr/>
          </p:nvSpPr>
          <p:spPr>
            <a:xfrm>
              <a:off x="2180340" y="4723807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120m(H30m)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4" name="テキスト ボックス 213"/>
            <p:cNvSpPr txBox="1">
              <a:spLocks/>
            </p:cNvSpPr>
            <p:nvPr/>
          </p:nvSpPr>
          <p:spPr>
            <a:xfrm rot="5164703">
              <a:off x="3641290" y="8183649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5" name="テキスト ボックス 214"/>
            <p:cNvSpPr txBox="1">
              <a:spLocks/>
            </p:cNvSpPr>
            <p:nvPr/>
          </p:nvSpPr>
          <p:spPr>
            <a:xfrm rot="5164703">
              <a:off x="2830243" y="8682298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6" name="テキスト ボックス 215"/>
            <p:cNvSpPr txBox="1">
              <a:spLocks/>
            </p:cNvSpPr>
            <p:nvPr/>
          </p:nvSpPr>
          <p:spPr>
            <a:xfrm rot="5164703">
              <a:off x="3043257" y="7429589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17" name="直線コネクタ 216"/>
            <p:cNvCxnSpPr>
              <a:cxnSpLocks/>
            </p:cNvCxnSpPr>
            <p:nvPr/>
          </p:nvCxnSpPr>
          <p:spPr>
            <a:xfrm>
              <a:off x="3305817" y="926043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>
              <a:cxnSpLocks/>
            </p:cNvCxnSpPr>
            <p:nvPr/>
          </p:nvCxnSpPr>
          <p:spPr>
            <a:xfrm>
              <a:off x="3672533" y="926519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>
              <a:cxnSpLocks/>
            </p:cNvCxnSpPr>
            <p:nvPr/>
          </p:nvCxnSpPr>
          <p:spPr>
            <a:xfrm>
              <a:off x="777431" y="925221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>
              <a:cxnSpLocks/>
            </p:cNvCxnSpPr>
            <p:nvPr/>
          </p:nvCxnSpPr>
          <p:spPr>
            <a:xfrm>
              <a:off x="1144147" y="925697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グループ化 220"/>
            <p:cNvGrpSpPr>
              <a:grpSpLocks/>
            </p:cNvGrpSpPr>
            <p:nvPr/>
          </p:nvGrpSpPr>
          <p:grpSpPr>
            <a:xfrm>
              <a:off x="429493" y="260050"/>
              <a:ext cx="3600000" cy="9720000"/>
              <a:chOff x="10400265" y="-4304387"/>
              <a:chExt cx="3600000" cy="9720000"/>
            </a:xfrm>
          </p:grpSpPr>
          <p:sp>
            <p:nvSpPr>
              <p:cNvPr id="222" name="正方形/長方形 221"/>
              <p:cNvSpPr>
                <a:spLocks/>
              </p:cNvSpPr>
              <p:nvPr/>
            </p:nvSpPr>
            <p:spPr>
              <a:xfrm>
                <a:off x="11841682" y="4695613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223" name="直線コネクタ 222"/>
              <p:cNvCxnSpPr>
                <a:cxnSpLocks/>
                <a:stCxn id="227" idx="2"/>
                <a:endCxn id="222" idx="0"/>
              </p:cNvCxnSpPr>
              <p:nvPr/>
            </p:nvCxnSpPr>
            <p:spPr>
              <a:xfrm>
                <a:off x="12200265" y="-4304387"/>
                <a:ext cx="0" cy="9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テキスト ボックス 223"/>
              <p:cNvSpPr txBox="1">
                <a:spLocks/>
              </p:cNvSpPr>
              <p:nvPr/>
            </p:nvSpPr>
            <p:spPr>
              <a:xfrm rot="10764666">
                <a:off x="11212143" y="2321160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30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</a:p>
            </p:txBody>
          </p:sp>
          <p:sp>
            <p:nvSpPr>
              <p:cNvPr id="225" name="テキスト ボックス 224"/>
              <p:cNvSpPr txBox="1">
                <a:spLocks/>
              </p:cNvSpPr>
              <p:nvPr/>
            </p:nvSpPr>
            <p:spPr>
              <a:xfrm rot="11054004">
                <a:off x="11195822" y="3255899"/>
                <a:ext cx="1671120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 1/4</a:t>
                </a:r>
                <a:r>
                  <a:rPr lang="ja-JP" altLang="en-US" sz="1589" b="1" dirty="0"/>
                  <a:t>　</a:t>
                </a:r>
                <a:r>
                  <a:rPr lang="en-US" altLang="ja-JP" sz="1589" b="1" dirty="0"/>
                  <a:t>300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226" name="直線コネクタ 225"/>
              <p:cNvCxnSpPr>
                <a:cxnSpLocks/>
              </p:cNvCxnSpPr>
              <p:nvPr/>
            </p:nvCxnSpPr>
            <p:spPr>
              <a:xfrm flipH="1" flipV="1">
                <a:off x="12547275" y="2385961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台形 226"/>
              <p:cNvSpPr>
                <a:spLocks/>
              </p:cNvSpPr>
              <p:nvPr/>
            </p:nvSpPr>
            <p:spPr>
              <a:xfrm flipV="1">
                <a:off x="10400265" y="-4304387"/>
                <a:ext cx="3600000" cy="9000000"/>
              </a:xfrm>
              <a:prstGeom prst="trapezoid">
                <a:avLst>
                  <a:gd name="adj" fmla="val 4006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85604"/>
              </p:ext>
            </p:extLst>
          </p:nvPr>
        </p:nvGraphicFramePr>
        <p:xfrm>
          <a:off x="94525" y="303014"/>
          <a:ext cx="4279767" cy="148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796892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1054101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492677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469762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286440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700978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5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永平寺町営第３駐車場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〒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910-1228 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福井県吉田郡永平寺町志比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永平寺町</a:t>
                      </a:r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役場　建設課　（</a:t>
                      </a:r>
                      <a:r>
                        <a:rPr kumimoji="1" lang="en-US" altLang="zh-TW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0776-61-3948</a:t>
                      </a:r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N36°03’33.77”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進入（磁方位）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300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E136°20’52.38”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離脱（磁方位）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345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44722"/>
              </p:ext>
            </p:extLst>
          </p:nvPr>
        </p:nvGraphicFramePr>
        <p:xfrm>
          <a:off x="4178809" y="30702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515ft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157m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</a:t>
                      </a:r>
                      <a:r>
                        <a:rPr kumimoji="1" lang="ja-JP" altLang="en-US" sz="1050" b="0" dirty="0" err="1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ｍ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×20.0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砂利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86671" y="1767229"/>
          <a:ext cx="6120000" cy="7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4076922290"/>
                    </a:ext>
                  </a:extLst>
                </a:gridCol>
              </a:tblGrid>
              <a:tr h="4665382"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74625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517589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89707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5575634" y="3766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3" name="フリーフォーム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27179" y="-1730127"/>
            <a:ext cx="909341" cy="1279277"/>
          </a:xfrm>
          <a:custGeom>
            <a:avLst/>
            <a:gdLst>
              <a:gd name="connsiteX0" fmla="*/ 0 w 977900"/>
              <a:gd name="connsiteY0" fmla="*/ 12700 h 1257300"/>
              <a:gd name="connsiteX1" fmla="*/ 546100 w 977900"/>
              <a:gd name="connsiteY1" fmla="*/ 0 h 1257300"/>
              <a:gd name="connsiteX2" fmla="*/ 977900 w 977900"/>
              <a:gd name="connsiteY2" fmla="*/ 419100 h 1257300"/>
              <a:gd name="connsiteX3" fmla="*/ 863600 w 977900"/>
              <a:gd name="connsiteY3" fmla="*/ 539750 h 1257300"/>
              <a:gd name="connsiteX4" fmla="*/ 882650 w 977900"/>
              <a:gd name="connsiteY4" fmla="*/ 1155700 h 1257300"/>
              <a:gd name="connsiteX5" fmla="*/ 844550 w 977900"/>
              <a:gd name="connsiteY5" fmla="*/ 1250950 h 1257300"/>
              <a:gd name="connsiteX6" fmla="*/ 552450 w 977900"/>
              <a:gd name="connsiteY6" fmla="*/ 1257300 h 1257300"/>
              <a:gd name="connsiteX7" fmla="*/ 0 w 977900"/>
              <a:gd name="connsiteY7" fmla="*/ 12700 h 1257300"/>
              <a:gd name="connsiteX0" fmla="*/ 0 w 882650"/>
              <a:gd name="connsiteY0" fmla="*/ 12700 h 1257300"/>
              <a:gd name="connsiteX1" fmla="*/ 546100 w 882650"/>
              <a:gd name="connsiteY1" fmla="*/ 0 h 1257300"/>
              <a:gd name="connsiteX2" fmla="*/ 866955 w 882650"/>
              <a:gd name="connsiteY2" fmla="*/ 316125 h 1257300"/>
              <a:gd name="connsiteX3" fmla="*/ 863600 w 882650"/>
              <a:gd name="connsiteY3" fmla="*/ 539750 h 1257300"/>
              <a:gd name="connsiteX4" fmla="*/ 882650 w 882650"/>
              <a:gd name="connsiteY4" fmla="*/ 1155700 h 1257300"/>
              <a:gd name="connsiteX5" fmla="*/ 844550 w 882650"/>
              <a:gd name="connsiteY5" fmla="*/ 1250950 h 1257300"/>
              <a:gd name="connsiteX6" fmla="*/ 552450 w 882650"/>
              <a:gd name="connsiteY6" fmla="*/ 1257300 h 1257300"/>
              <a:gd name="connsiteX7" fmla="*/ 0 w 882650"/>
              <a:gd name="connsiteY7" fmla="*/ 127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650" h="1257300">
                <a:moveTo>
                  <a:pt x="0" y="12700"/>
                </a:moveTo>
                <a:lnTo>
                  <a:pt x="546100" y="0"/>
                </a:lnTo>
                <a:lnTo>
                  <a:pt x="866955" y="316125"/>
                </a:lnTo>
                <a:cubicBezTo>
                  <a:pt x="865837" y="390667"/>
                  <a:pt x="864718" y="465208"/>
                  <a:pt x="863600" y="539750"/>
                </a:cubicBezTo>
                <a:lnTo>
                  <a:pt x="882650" y="1155700"/>
                </a:lnTo>
                <a:lnTo>
                  <a:pt x="844550" y="1250950"/>
                </a:lnTo>
                <a:lnTo>
                  <a:pt x="552450" y="1257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1389069" y="-1713976"/>
            <a:ext cx="6120000" cy="46800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3" name="楕円 172"/>
          <p:cNvSpPr/>
          <p:nvPr/>
        </p:nvSpPr>
        <p:spPr>
          <a:xfrm>
            <a:off x="25426580" y="-910365"/>
            <a:ext cx="69980" cy="699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/>
          <p:cNvSpPr/>
          <p:nvPr/>
        </p:nvSpPr>
        <p:spPr>
          <a:xfrm rot="1924135">
            <a:off x="25163237" y="268267"/>
            <a:ext cx="392233" cy="214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25754084" y="560648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建物</a:t>
            </a:r>
            <a:r>
              <a:rPr kumimoji="1" lang="en-US" altLang="ja-JP" sz="1000" dirty="0">
                <a:highlight>
                  <a:srgbClr val="FFFFFF"/>
                </a:highlight>
              </a:rPr>
              <a:t>H=2.4m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>
          <a:xfrm>
            <a:off x="21368080" y="-8645207"/>
            <a:ext cx="4944719" cy="10091036"/>
            <a:chOff x="21375890" y="-8657682"/>
            <a:chExt cx="4944719" cy="10091036"/>
          </a:xfrm>
        </p:grpSpPr>
        <p:sp>
          <p:nvSpPr>
            <p:cNvPr id="178" name="正方形/長方形 177"/>
            <p:cNvSpPr>
              <a:spLocks/>
            </p:cNvSpPr>
            <p:nvPr/>
          </p:nvSpPr>
          <p:spPr>
            <a:xfrm rot="20700000">
              <a:off x="22360609" y="184963"/>
              <a:ext cx="3960000" cy="72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正方形/長方形 178"/>
            <p:cNvSpPr>
              <a:spLocks/>
            </p:cNvSpPr>
            <p:nvPr/>
          </p:nvSpPr>
          <p:spPr>
            <a:xfrm rot="20700000">
              <a:off x="23621898" y="187399"/>
              <a:ext cx="1440000" cy="72000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テキスト ボックス 179"/>
            <p:cNvSpPr txBox="1">
              <a:spLocks/>
            </p:cNvSpPr>
            <p:nvPr/>
          </p:nvSpPr>
          <p:spPr>
            <a:xfrm rot="15310488">
              <a:off x="23373233" y="567653"/>
              <a:ext cx="7665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77" name="台形 176"/>
            <p:cNvSpPr>
              <a:spLocks/>
            </p:cNvSpPr>
            <p:nvPr/>
          </p:nvSpPr>
          <p:spPr>
            <a:xfrm rot="20700000">
              <a:off x="21428498" y="-6173726"/>
              <a:ext cx="3959999" cy="6480000"/>
            </a:xfrm>
            <a:prstGeom prst="trapezoid">
              <a:avLst>
                <a:gd name="adj" fmla="val 14738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テキスト ボックス 180"/>
            <p:cNvSpPr txBox="1">
              <a:spLocks/>
            </p:cNvSpPr>
            <p:nvPr/>
          </p:nvSpPr>
          <p:spPr>
            <a:xfrm rot="15332460">
              <a:off x="23142227" y="612762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H10m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82" name="テキスト ボックス 181"/>
            <p:cNvSpPr txBox="1">
              <a:spLocks/>
            </p:cNvSpPr>
            <p:nvPr/>
          </p:nvSpPr>
          <p:spPr>
            <a:xfrm rot="15324277">
              <a:off x="22100143" y="881440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H45m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83" name="テキスト ボックス 182"/>
            <p:cNvSpPr txBox="1">
              <a:spLocks/>
            </p:cNvSpPr>
            <p:nvPr/>
          </p:nvSpPr>
          <p:spPr>
            <a:xfrm rot="20700000">
              <a:off x="22717117" y="-6245646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180m(H45m)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4" name="台形 183"/>
            <p:cNvSpPr>
              <a:spLocks/>
            </p:cNvSpPr>
            <p:nvPr/>
          </p:nvSpPr>
          <p:spPr>
            <a:xfrm rot="20700000">
              <a:off x="22788374" y="-2629906"/>
              <a:ext cx="2161669" cy="2874325"/>
            </a:xfrm>
            <a:prstGeom prst="trapezoid">
              <a:avLst>
                <a:gd name="adj" fmla="val 1252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テキスト ボックス 184"/>
            <p:cNvSpPr txBox="1">
              <a:spLocks/>
            </p:cNvSpPr>
            <p:nvPr/>
          </p:nvSpPr>
          <p:spPr>
            <a:xfrm rot="20700000">
              <a:off x="23281370" y="-2868425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80m(H20m)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6" name="台形 185"/>
            <p:cNvSpPr>
              <a:spLocks/>
            </p:cNvSpPr>
            <p:nvPr/>
          </p:nvSpPr>
          <p:spPr>
            <a:xfrm rot="20700000">
              <a:off x="22234574" y="-4050951"/>
              <a:ext cx="2895103" cy="4320000"/>
            </a:xfrm>
            <a:prstGeom prst="trapezoid">
              <a:avLst>
                <a:gd name="adj" fmla="val 1399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テキスト ボックス 186"/>
            <p:cNvSpPr txBox="1">
              <a:spLocks/>
            </p:cNvSpPr>
            <p:nvPr/>
          </p:nvSpPr>
          <p:spPr>
            <a:xfrm rot="20700000">
              <a:off x="23040330" y="-4311680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120m(H30m)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8" name="テキスト ボックス 187"/>
            <p:cNvSpPr txBox="1">
              <a:spLocks/>
            </p:cNvSpPr>
            <p:nvPr/>
          </p:nvSpPr>
          <p:spPr>
            <a:xfrm rot="4264703">
              <a:off x="25361130" y="-1401584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9" name="テキスト ボックス 188"/>
            <p:cNvSpPr txBox="1">
              <a:spLocks/>
            </p:cNvSpPr>
            <p:nvPr/>
          </p:nvSpPr>
          <p:spPr>
            <a:xfrm rot="4264703">
              <a:off x="24514716" y="-1094063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0" name="テキスト ボックス 189"/>
            <p:cNvSpPr txBox="1">
              <a:spLocks/>
            </p:cNvSpPr>
            <p:nvPr/>
          </p:nvSpPr>
          <p:spPr>
            <a:xfrm rot="4264703">
              <a:off x="24856906" y="-1114095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91" name="直線コネクタ 190"/>
            <p:cNvCxnSpPr>
              <a:cxnSpLocks/>
            </p:cNvCxnSpPr>
            <p:nvPr/>
          </p:nvCxnSpPr>
          <p:spPr>
            <a:xfrm rot="20700000">
              <a:off x="25380324" y="-89215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>
              <a:cxnSpLocks/>
            </p:cNvCxnSpPr>
            <p:nvPr/>
          </p:nvCxnSpPr>
          <p:spPr>
            <a:xfrm rot="20700000">
              <a:off x="25735777" y="-179530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>
              <a:cxnSpLocks/>
            </p:cNvCxnSpPr>
            <p:nvPr/>
          </p:nvCxnSpPr>
          <p:spPr>
            <a:xfrm rot="20700000">
              <a:off x="22935962" y="557233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>
              <a:cxnSpLocks/>
            </p:cNvCxnSpPr>
            <p:nvPr/>
          </p:nvCxnSpPr>
          <p:spPr>
            <a:xfrm rot="20700000">
              <a:off x="23291414" y="46691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グループ化 194"/>
            <p:cNvGrpSpPr>
              <a:grpSpLocks/>
            </p:cNvGrpSpPr>
            <p:nvPr/>
          </p:nvGrpSpPr>
          <p:grpSpPr>
            <a:xfrm rot="20700000">
              <a:off x="21375890" y="-8657682"/>
              <a:ext cx="3600000" cy="9720000"/>
              <a:chOff x="10400265" y="-4304387"/>
              <a:chExt cx="3600000" cy="9720000"/>
            </a:xfrm>
          </p:grpSpPr>
          <p:sp>
            <p:nvSpPr>
              <p:cNvPr id="196" name="正方形/長方形 195"/>
              <p:cNvSpPr>
                <a:spLocks/>
              </p:cNvSpPr>
              <p:nvPr/>
            </p:nvSpPr>
            <p:spPr>
              <a:xfrm>
                <a:off x="11841682" y="4695613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197" name="直線コネクタ 196"/>
              <p:cNvCxnSpPr>
                <a:cxnSpLocks/>
                <a:stCxn id="201" idx="2"/>
                <a:endCxn id="196" idx="0"/>
              </p:cNvCxnSpPr>
              <p:nvPr/>
            </p:nvCxnSpPr>
            <p:spPr>
              <a:xfrm>
                <a:off x="12200265" y="-4304387"/>
                <a:ext cx="0" cy="9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テキスト ボックス 197"/>
              <p:cNvSpPr txBox="1">
                <a:spLocks/>
              </p:cNvSpPr>
              <p:nvPr/>
            </p:nvSpPr>
            <p:spPr>
              <a:xfrm>
                <a:off x="10787950" y="3841648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35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離脱</a:t>
                </a:r>
              </a:p>
            </p:txBody>
          </p:sp>
          <p:sp>
            <p:nvSpPr>
              <p:cNvPr id="199" name="テキスト ボックス 198"/>
              <p:cNvSpPr txBox="1">
                <a:spLocks/>
              </p:cNvSpPr>
              <p:nvPr/>
            </p:nvSpPr>
            <p:spPr>
              <a:xfrm>
                <a:off x="11348955" y="3218588"/>
                <a:ext cx="169338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 1/8</a:t>
                </a:r>
                <a:r>
                  <a:rPr lang="ja-JP" altLang="en-US" sz="1589" b="1" dirty="0"/>
                  <a:t>　</a:t>
                </a:r>
                <a:r>
                  <a:rPr lang="en-US" altLang="ja-JP" sz="1589" b="1" dirty="0"/>
                  <a:t>345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200" name="直線コネクタ 199"/>
              <p:cNvCxnSpPr>
                <a:cxnSpLocks/>
              </p:cNvCxnSpPr>
              <p:nvPr/>
            </p:nvCxnSpPr>
            <p:spPr>
              <a:xfrm flipH="1" flipV="1">
                <a:off x="12067447" y="2867470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台形 200"/>
              <p:cNvSpPr>
                <a:spLocks/>
              </p:cNvSpPr>
              <p:nvPr/>
            </p:nvSpPr>
            <p:spPr>
              <a:xfrm flipV="1">
                <a:off x="10400265" y="-4304387"/>
                <a:ext cx="3600000" cy="9000000"/>
              </a:xfrm>
              <a:prstGeom prst="trapezoid">
                <a:avLst>
                  <a:gd name="adj" fmla="val 4006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29" name="楕円 228"/>
          <p:cNvSpPr/>
          <p:nvPr/>
        </p:nvSpPr>
        <p:spPr>
          <a:xfrm>
            <a:off x="26529118" y="875966"/>
            <a:ext cx="64682" cy="646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26760043" y="144153"/>
            <a:ext cx="825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防災</a:t>
            </a:r>
            <a:endParaRPr kumimoji="1" lang="en-US" altLang="ja-JP" sz="1000" dirty="0">
              <a:highlight>
                <a:srgbClr val="FFFFFF"/>
              </a:highlight>
            </a:endParaRPr>
          </a:p>
          <a:p>
            <a:r>
              <a:rPr kumimoji="1" lang="ja-JP" altLang="en-US" sz="1000" dirty="0">
                <a:highlight>
                  <a:srgbClr val="FFFFFF"/>
                </a:highlight>
              </a:rPr>
              <a:t>スピーカー</a:t>
            </a:r>
            <a:endParaRPr kumimoji="1" lang="en-US" altLang="ja-JP" sz="1000" dirty="0">
              <a:highlight>
                <a:srgbClr val="FFFFFF"/>
              </a:highlight>
            </a:endParaRPr>
          </a:p>
          <a:p>
            <a:r>
              <a:rPr kumimoji="1" lang="en-US" altLang="ja-JP" sz="1000" dirty="0">
                <a:highlight>
                  <a:srgbClr val="FFFFFF"/>
                </a:highlight>
              </a:rPr>
              <a:t>H=15m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27439655" y="2233608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建物</a:t>
            </a:r>
            <a:r>
              <a:rPr kumimoji="1" lang="en-US" altLang="ja-JP" sz="1000" dirty="0"/>
              <a:t>H=8m</a:t>
            </a:r>
            <a:endParaRPr kumimoji="1" lang="ja-JP" altLang="en-US" sz="1000" dirty="0"/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26997389" y="2603966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建物</a:t>
            </a:r>
            <a:endParaRPr kumimoji="1" lang="en-US" altLang="ja-JP" sz="1000" dirty="0"/>
          </a:p>
          <a:p>
            <a:r>
              <a:rPr kumimoji="1" lang="en-US" altLang="ja-JP" sz="1000" dirty="0"/>
              <a:t>H=7.5m</a:t>
            </a:r>
            <a:endParaRPr kumimoji="1" lang="ja-JP" altLang="en-US" sz="1000" dirty="0"/>
          </a:p>
        </p:txBody>
      </p:sp>
      <p:sp>
        <p:nvSpPr>
          <p:cNvPr id="263" name="正方形/長方形 262"/>
          <p:cNvSpPr/>
          <p:nvPr/>
        </p:nvSpPr>
        <p:spPr>
          <a:xfrm rot="2741875">
            <a:off x="27108502" y="2321273"/>
            <a:ext cx="242852" cy="2478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6" name="直線矢印コネクタ 265"/>
          <p:cNvCxnSpPr/>
          <p:nvPr/>
        </p:nvCxnSpPr>
        <p:spPr>
          <a:xfrm flipH="1">
            <a:off x="26576699" y="666435"/>
            <a:ext cx="282957" cy="22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フリーフォーム 272"/>
          <p:cNvSpPr/>
          <p:nvPr/>
        </p:nvSpPr>
        <p:spPr>
          <a:xfrm>
            <a:off x="132137" y="7217220"/>
            <a:ext cx="2989168" cy="545997"/>
          </a:xfrm>
          <a:custGeom>
            <a:avLst/>
            <a:gdLst>
              <a:gd name="connsiteX0" fmla="*/ 0 w 3267075"/>
              <a:gd name="connsiteY0" fmla="*/ 271462 h 307181"/>
              <a:gd name="connsiteX1" fmla="*/ 431006 w 3267075"/>
              <a:gd name="connsiteY1" fmla="*/ 261937 h 307181"/>
              <a:gd name="connsiteX2" fmla="*/ 454819 w 3267075"/>
              <a:gd name="connsiteY2" fmla="*/ 271462 h 307181"/>
              <a:gd name="connsiteX3" fmla="*/ 545306 w 3267075"/>
              <a:gd name="connsiteY3" fmla="*/ 273843 h 307181"/>
              <a:gd name="connsiteX4" fmla="*/ 583406 w 3267075"/>
              <a:gd name="connsiteY4" fmla="*/ 300037 h 307181"/>
              <a:gd name="connsiteX5" fmla="*/ 607219 w 3267075"/>
              <a:gd name="connsiteY5" fmla="*/ 290512 h 307181"/>
              <a:gd name="connsiteX6" fmla="*/ 647700 w 3267075"/>
              <a:gd name="connsiteY6" fmla="*/ 264318 h 307181"/>
              <a:gd name="connsiteX7" fmla="*/ 669131 w 3267075"/>
              <a:gd name="connsiteY7" fmla="*/ 292893 h 307181"/>
              <a:gd name="connsiteX8" fmla="*/ 733425 w 3267075"/>
              <a:gd name="connsiteY8" fmla="*/ 297656 h 307181"/>
              <a:gd name="connsiteX9" fmla="*/ 762000 w 3267075"/>
              <a:gd name="connsiteY9" fmla="*/ 304800 h 307181"/>
              <a:gd name="connsiteX10" fmla="*/ 940594 w 3267075"/>
              <a:gd name="connsiteY10" fmla="*/ 307181 h 307181"/>
              <a:gd name="connsiteX11" fmla="*/ 964406 w 3267075"/>
              <a:gd name="connsiteY11" fmla="*/ 238125 h 307181"/>
              <a:gd name="connsiteX12" fmla="*/ 1038225 w 3267075"/>
              <a:gd name="connsiteY12" fmla="*/ 240506 h 307181"/>
              <a:gd name="connsiteX13" fmla="*/ 1054894 w 3267075"/>
              <a:gd name="connsiteY13" fmla="*/ 214312 h 307181"/>
              <a:gd name="connsiteX14" fmla="*/ 1081087 w 3267075"/>
              <a:gd name="connsiteY14" fmla="*/ 209550 h 307181"/>
              <a:gd name="connsiteX15" fmla="*/ 1114425 w 3267075"/>
              <a:gd name="connsiteY15" fmla="*/ 233362 h 307181"/>
              <a:gd name="connsiteX16" fmla="*/ 1143000 w 3267075"/>
              <a:gd name="connsiteY16" fmla="*/ 226218 h 307181"/>
              <a:gd name="connsiteX17" fmla="*/ 1166812 w 3267075"/>
              <a:gd name="connsiteY17" fmla="*/ 204787 h 307181"/>
              <a:gd name="connsiteX18" fmla="*/ 2147887 w 3267075"/>
              <a:gd name="connsiteY18" fmla="*/ 183356 h 307181"/>
              <a:gd name="connsiteX19" fmla="*/ 2164556 w 3267075"/>
              <a:gd name="connsiteY19" fmla="*/ 176212 h 307181"/>
              <a:gd name="connsiteX20" fmla="*/ 2255044 w 3267075"/>
              <a:gd name="connsiteY20" fmla="*/ 173831 h 307181"/>
              <a:gd name="connsiteX21" fmla="*/ 2283619 w 3267075"/>
              <a:gd name="connsiteY21" fmla="*/ 166687 h 307181"/>
              <a:gd name="connsiteX22" fmla="*/ 2338387 w 3267075"/>
              <a:gd name="connsiteY22" fmla="*/ 164306 h 307181"/>
              <a:gd name="connsiteX23" fmla="*/ 2371725 w 3267075"/>
              <a:gd name="connsiteY23" fmla="*/ 152400 h 307181"/>
              <a:gd name="connsiteX24" fmla="*/ 2445544 w 3267075"/>
              <a:gd name="connsiteY24" fmla="*/ 152400 h 307181"/>
              <a:gd name="connsiteX25" fmla="*/ 2476500 w 3267075"/>
              <a:gd name="connsiteY25" fmla="*/ 140493 h 307181"/>
              <a:gd name="connsiteX26" fmla="*/ 2497931 w 3267075"/>
              <a:gd name="connsiteY26" fmla="*/ 145256 h 307181"/>
              <a:gd name="connsiteX27" fmla="*/ 2538412 w 3267075"/>
              <a:gd name="connsiteY27" fmla="*/ 152400 h 307181"/>
              <a:gd name="connsiteX28" fmla="*/ 2583656 w 3267075"/>
              <a:gd name="connsiteY28" fmla="*/ 128587 h 307181"/>
              <a:gd name="connsiteX29" fmla="*/ 3138487 w 3267075"/>
              <a:gd name="connsiteY29" fmla="*/ 104775 h 307181"/>
              <a:gd name="connsiteX30" fmla="*/ 3162300 w 3267075"/>
              <a:gd name="connsiteY30" fmla="*/ 57150 h 307181"/>
              <a:gd name="connsiteX31" fmla="*/ 3238500 w 3267075"/>
              <a:gd name="connsiteY31" fmla="*/ 54768 h 307181"/>
              <a:gd name="connsiteX32" fmla="*/ 3267075 w 3267075"/>
              <a:gd name="connsiteY32" fmla="*/ 0 h 307181"/>
              <a:gd name="connsiteX0" fmla="*/ 0 w 3270029"/>
              <a:gd name="connsiteY0" fmla="*/ 278606 h 314325"/>
              <a:gd name="connsiteX1" fmla="*/ 431006 w 3270029"/>
              <a:gd name="connsiteY1" fmla="*/ 269081 h 314325"/>
              <a:gd name="connsiteX2" fmla="*/ 454819 w 3270029"/>
              <a:gd name="connsiteY2" fmla="*/ 278606 h 314325"/>
              <a:gd name="connsiteX3" fmla="*/ 545306 w 3270029"/>
              <a:gd name="connsiteY3" fmla="*/ 280987 h 314325"/>
              <a:gd name="connsiteX4" fmla="*/ 583406 w 3270029"/>
              <a:gd name="connsiteY4" fmla="*/ 307181 h 314325"/>
              <a:gd name="connsiteX5" fmla="*/ 607219 w 3270029"/>
              <a:gd name="connsiteY5" fmla="*/ 297656 h 314325"/>
              <a:gd name="connsiteX6" fmla="*/ 647700 w 3270029"/>
              <a:gd name="connsiteY6" fmla="*/ 271462 h 314325"/>
              <a:gd name="connsiteX7" fmla="*/ 669131 w 3270029"/>
              <a:gd name="connsiteY7" fmla="*/ 300037 h 314325"/>
              <a:gd name="connsiteX8" fmla="*/ 733425 w 3270029"/>
              <a:gd name="connsiteY8" fmla="*/ 304800 h 314325"/>
              <a:gd name="connsiteX9" fmla="*/ 762000 w 3270029"/>
              <a:gd name="connsiteY9" fmla="*/ 311944 h 314325"/>
              <a:gd name="connsiteX10" fmla="*/ 940594 w 3270029"/>
              <a:gd name="connsiteY10" fmla="*/ 314325 h 314325"/>
              <a:gd name="connsiteX11" fmla="*/ 964406 w 3270029"/>
              <a:gd name="connsiteY11" fmla="*/ 245269 h 314325"/>
              <a:gd name="connsiteX12" fmla="*/ 1038225 w 3270029"/>
              <a:gd name="connsiteY12" fmla="*/ 247650 h 314325"/>
              <a:gd name="connsiteX13" fmla="*/ 1054894 w 3270029"/>
              <a:gd name="connsiteY13" fmla="*/ 221456 h 314325"/>
              <a:gd name="connsiteX14" fmla="*/ 1081087 w 3270029"/>
              <a:gd name="connsiteY14" fmla="*/ 216694 h 314325"/>
              <a:gd name="connsiteX15" fmla="*/ 1114425 w 3270029"/>
              <a:gd name="connsiteY15" fmla="*/ 240506 h 314325"/>
              <a:gd name="connsiteX16" fmla="*/ 1143000 w 3270029"/>
              <a:gd name="connsiteY16" fmla="*/ 233362 h 314325"/>
              <a:gd name="connsiteX17" fmla="*/ 1166812 w 3270029"/>
              <a:gd name="connsiteY17" fmla="*/ 211931 h 314325"/>
              <a:gd name="connsiteX18" fmla="*/ 2147887 w 3270029"/>
              <a:gd name="connsiteY18" fmla="*/ 190500 h 314325"/>
              <a:gd name="connsiteX19" fmla="*/ 2164556 w 3270029"/>
              <a:gd name="connsiteY19" fmla="*/ 183356 h 314325"/>
              <a:gd name="connsiteX20" fmla="*/ 2255044 w 3270029"/>
              <a:gd name="connsiteY20" fmla="*/ 180975 h 314325"/>
              <a:gd name="connsiteX21" fmla="*/ 2283619 w 3270029"/>
              <a:gd name="connsiteY21" fmla="*/ 173831 h 314325"/>
              <a:gd name="connsiteX22" fmla="*/ 2338387 w 3270029"/>
              <a:gd name="connsiteY22" fmla="*/ 171450 h 314325"/>
              <a:gd name="connsiteX23" fmla="*/ 2371725 w 3270029"/>
              <a:gd name="connsiteY23" fmla="*/ 159544 h 314325"/>
              <a:gd name="connsiteX24" fmla="*/ 2445544 w 3270029"/>
              <a:gd name="connsiteY24" fmla="*/ 159544 h 314325"/>
              <a:gd name="connsiteX25" fmla="*/ 2476500 w 3270029"/>
              <a:gd name="connsiteY25" fmla="*/ 147637 h 314325"/>
              <a:gd name="connsiteX26" fmla="*/ 2497931 w 3270029"/>
              <a:gd name="connsiteY26" fmla="*/ 152400 h 314325"/>
              <a:gd name="connsiteX27" fmla="*/ 2538412 w 3270029"/>
              <a:gd name="connsiteY27" fmla="*/ 159544 h 314325"/>
              <a:gd name="connsiteX28" fmla="*/ 2583656 w 3270029"/>
              <a:gd name="connsiteY28" fmla="*/ 135731 h 314325"/>
              <a:gd name="connsiteX29" fmla="*/ 3138487 w 3270029"/>
              <a:gd name="connsiteY29" fmla="*/ 111919 h 314325"/>
              <a:gd name="connsiteX30" fmla="*/ 3162300 w 3270029"/>
              <a:gd name="connsiteY30" fmla="*/ 64294 h 314325"/>
              <a:gd name="connsiteX31" fmla="*/ 3238500 w 3270029"/>
              <a:gd name="connsiteY31" fmla="*/ 61912 h 314325"/>
              <a:gd name="connsiteX32" fmla="*/ 3267075 w 3270029"/>
              <a:gd name="connsiteY32" fmla="*/ 7144 h 314325"/>
              <a:gd name="connsiteX33" fmla="*/ 3269456 w 3270029"/>
              <a:gd name="connsiteY33" fmla="*/ 0 h 314325"/>
              <a:gd name="connsiteX0" fmla="*/ 0 w 3336131"/>
              <a:gd name="connsiteY0" fmla="*/ 276361 h 312080"/>
              <a:gd name="connsiteX1" fmla="*/ 431006 w 3336131"/>
              <a:gd name="connsiteY1" fmla="*/ 266836 h 312080"/>
              <a:gd name="connsiteX2" fmla="*/ 454819 w 3336131"/>
              <a:gd name="connsiteY2" fmla="*/ 276361 h 312080"/>
              <a:gd name="connsiteX3" fmla="*/ 545306 w 3336131"/>
              <a:gd name="connsiteY3" fmla="*/ 278742 h 312080"/>
              <a:gd name="connsiteX4" fmla="*/ 583406 w 3336131"/>
              <a:gd name="connsiteY4" fmla="*/ 304936 h 312080"/>
              <a:gd name="connsiteX5" fmla="*/ 607219 w 3336131"/>
              <a:gd name="connsiteY5" fmla="*/ 295411 h 312080"/>
              <a:gd name="connsiteX6" fmla="*/ 647700 w 3336131"/>
              <a:gd name="connsiteY6" fmla="*/ 269217 h 312080"/>
              <a:gd name="connsiteX7" fmla="*/ 669131 w 3336131"/>
              <a:gd name="connsiteY7" fmla="*/ 297792 h 312080"/>
              <a:gd name="connsiteX8" fmla="*/ 733425 w 3336131"/>
              <a:gd name="connsiteY8" fmla="*/ 302555 h 312080"/>
              <a:gd name="connsiteX9" fmla="*/ 762000 w 3336131"/>
              <a:gd name="connsiteY9" fmla="*/ 309699 h 312080"/>
              <a:gd name="connsiteX10" fmla="*/ 940594 w 3336131"/>
              <a:gd name="connsiteY10" fmla="*/ 312080 h 312080"/>
              <a:gd name="connsiteX11" fmla="*/ 964406 w 3336131"/>
              <a:gd name="connsiteY11" fmla="*/ 243024 h 312080"/>
              <a:gd name="connsiteX12" fmla="*/ 1038225 w 3336131"/>
              <a:gd name="connsiteY12" fmla="*/ 245405 h 312080"/>
              <a:gd name="connsiteX13" fmla="*/ 1054894 w 3336131"/>
              <a:gd name="connsiteY13" fmla="*/ 219211 h 312080"/>
              <a:gd name="connsiteX14" fmla="*/ 1081087 w 3336131"/>
              <a:gd name="connsiteY14" fmla="*/ 214449 h 312080"/>
              <a:gd name="connsiteX15" fmla="*/ 1114425 w 3336131"/>
              <a:gd name="connsiteY15" fmla="*/ 238261 h 312080"/>
              <a:gd name="connsiteX16" fmla="*/ 1143000 w 3336131"/>
              <a:gd name="connsiteY16" fmla="*/ 231117 h 312080"/>
              <a:gd name="connsiteX17" fmla="*/ 1166812 w 3336131"/>
              <a:gd name="connsiteY17" fmla="*/ 209686 h 312080"/>
              <a:gd name="connsiteX18" fmla="*/ 2147887 w 3336131"/>
              <a:gd name="connsiteY18" fmla="*/ 188255 h 312080"/>
              <a:gd name="connsiteX19" fmla="*/ 2164556 w 3336131"/>
              <a:gd name="connsiteY19" fmla="*/ 181111 h 312080"/>
              <a:gd name="connsiteX20" fmla="*/ 2255044 w 3336131"/>
              <a:gd name="connsiteY20" fmla="*/ 178730 h 312080"/>
              <a:gd name="connsiteX21" fmla="*/ 2283619 w 3336131"/>
              <a:gd name="connsiteY21" fmla="*/ 171586 h 312080"/>
              <a:gd name="connsiteX22" fmla="*/ 2338387 w 3336131"/>
              <a:gd name="connsiteY22" fmla="*/ 169205 h 312080"/>
              <a:gd name="connsiteX23" fmla="*/ 2371725 w 3336131"/>
              <a:gd name="connsiteY23" fmla="*/ 157299 h 312080"/>
              <a:gd name="connsiteX24" fmla="*/ 2445544 w 3336131"/>
              <a:gd name="connsiteY24" fmla="*/ 157299 h 312080"/>
              <a:gd name="connsiteX25" fmla="*/ 2476500 w 3336131"/>
              <a:gd name="connsiteY25" fmla="*/ 145392 h 312080"/>
              <a:gd name="connsiteX26" fmla="*/ 2497931 w 3336131"/>
              <a:gd name="connsiteY26" fmla="*/ 150155 h 312080"/>
              <a:gd name="connsiteX27" fmla="*/ 2538412 w 3336131"/>
              <a:gd name="connsiteY27" fmla="*/ 157299 h 312080"/>
              <a:gd name="connsiteX28" fmla="*/ 2583656 w 3336131"/>
              <a:gd name="connsiteY28" fmla="*/ 133486 h 312080"/>
              <a:gd name="connsiteX29" fmla="*/ 3138487 w 3336131"/>
              <a:gd name="connsiteY29" fmla="*/ 109674 h 312080"/>
              <a:gd name="connsiteX30" fmla="*/ 3162300 w 3336131"/>
              <a:gd name="connsiteY30" fmla="*/ 62049 h 312080"/>
              <a:gd name="connsiteX31" fmla="*/ 3238500 w 3336131"/>
              <a:gd name="connsiteY31" fmla="*/ 59667 h 312080"/>
              <a:gd name="connsiteX32" fmla="*/ 3267075 w 3336131"/>
              <a:gd name="connsiteY32" fmla="*/ 4899 h 312080"/>
              <a:gd name="connsiteX33" fmla="*/ 3336131 w 3336131"/>
              <a:gd name="connsiteY33" fmla="*/ 2517 h 312080"/>
              <a:gd name="connsiteX0" fmla="*/ 0 w 3350419"/>
              <a:gd name="connsiteY0" fmla="*/ 276361 h 312080"/>
              <a:gd name="connsiteX1" fmla="*/ 431006 w 3350419"/>
              <a:gd name="connsiteY1" fmla="*/ 266836 h 312080"/>
              <a:gd name="connsiteX2" fmla="*/ 454819 w 3350419"/>
              <a:gd name="connsiteY2" fmla="*/ 276361 h 312080"/>
              <a:gd name="connsiteX3" fmla="*/ 545306 w 3350419"/>
              <a:gd name="connsiteY3" fmla="*/ 278742 h 312080"/>
              <a:gd name="connsiteX4" fmla="*/ 583406 w 3350419"/>
              <a:gd name="connsiteY4" fmla="*/ 304936 h 312080"/>
              <a:gd name="connsiteX5" fmla="*/ 607219 w 3350419"/>
              <a:gd name="connsiteY5" fmla="*/ 295411 h 312080"/>
              <a:gd name="connsiteX6" fmla="*/ 647700 w 3350419"/>
              <a:gd name="connsiteY6" fmla="*/ 269217 h 312080"/>
              <a:gd name="connsiteX7" fmla="*/ 669131 w 3350419"/>
              <a:gd name="connsiteY7" fmla="*/ 297792 h 312080"/>
              <a:gd name="connsiteX8" fmla="*/ 733425 w 3350419"/>
              <a:gd name="connsiteY8" fmla="*/ 302555 h 312080"/>
              <a:gd name="connsiteX9" fmla="*/ 762000 w 3350419"/>
              <a:gd name="connsiteY9" fmla="*/ 309699 h 312080"/>
              <a:gd name="connsiteX10" fmla="*/ 940594 w 3350419"/>
              <a:gd name="connsiteY10" fmla="*/ 312080 h 312080"/>
              <a:gd name="connsiteX11" fmla="*/ 964406 w 3350419"/>
              <a:gd name="connsiteY11" fmla="*/ 243024 h 312080"/>
              <a:gd name="connsiteX12" fmla="*/ 1038225 w 3350419"/>
              <a:gd name="connsiteY12" fmla="*/ 245405 h 312080"/>
              <a:gd name="connsiteX13" fmla="*/ 1054894 w 3350419"/>
              <a:gd name="connsiteY13" fmla="*/ 219211 h 312080"/>
              <a:gd name="connsiteX14" fmla="*/ 1081087 w 3350419"/>
              <a:gd name="connsiteY14" fmla="*/ 214449 h 312080"/>
              <a:gd name="connsiteX15" fmla="*/ 1114425 w 3350419"/>
              <a:gd name="connsiteY15" fmla="*/ 238261 h 312080"/>
              <a:gd name="connsiteX16" fmla="*/ 1143000 w 3350419"/>
              <a:gd name="connsiteY16" fmla="*/ 231117 h 312080"/>
              <a:gd name="connsiteX17" fmla="*/ 1166812 w 3350419"/>
              <a:gd name="connsiteY17" fmla="*/ 209686 h 312080"/>
              <a:gd name="connsiteX18" fmla="*/ 2147887 w 3350419"/>
              <a:gd name="connsiteY18" fmla="*/ 188255 h 312080"/>
              <a:gd name="connsiteX19" fmla="*/ 2164556 w 3350419"/>
              <a:gd name="connsiteY19" fmla="*/ 181111 h 312080"/>
              <a:gd name="connsiteX20" fmla="*/ 2255044 w 3350419"/>
              <a:gd name="connsiteY20" fmla="*/ 178730 h 312080"/>
              <a:gd name="connsiteX21" fmla="*/ 2283619 w 3350419"/>
              <a:gd name="connsiteY21" fmla="*/ 171586 h 312080"/>
              <a:gd name="connsiteX22" fmla="*/ 2338387 w 3350419"/>
              <a:gd name="connsiteY22" fmla="*/ 169205 h 312080"/>
              <a:gd name="connsiteX23" fmla="*/ 2371725 w 3350419"/>
              <a:gd name="connsiteY23" fmla="*/ 157299 h 312080"/>
              <a:gd name="connsiteX24" fmla="*/ 2445544 w 3350419"/>
              <a:gd name="connsiteY24" fmla="*/ 157299 h 312080"/>
              <a:gd name="connsiteX25" fmla="*/ 2476500 w 3350419"/>
              <a:gd name="connsiteY25" fmla="*/ 145392 h 312080"/>
              <a:gd name="connsiteX26" fmla="*/ 2497931 w 3350419"/>
              <a:gd name="connsiteY26" fmla="*/ 150155 h 312080"/>
              <a:gd name="connsiteX27" fmla="*/ 2538412 w 3350419"/>
              <a:gd name="connsiteY27" fmla="*/ 157299 h 312080"/>
              <a:gd name="connsiteX28" fmla="*/ 2583656 w 3350419"/>
              <a:gd name="connsiteY28" fmla="*/ 133486 h 312080"/>
              <a:gd name="connsiteX29" fmla="*/ 3138487 w 3350419"/>
              <a:gd name="connsiteY29" fmla="*/ 109674 h 312080"/>
              <a:gd name="connsiteX30" fmla="*/ 3162300 w 3350419"/>
              <a:gd name="connsiteY30" fmla="*/ 62049 h 312080"/>
              <a:gd name="connsiteX31" fmla="*/ 3238500 w 3350419"/>
              <a:gd name="connsiteY31" fmla="*/ 59667 h 312080"/>
              <a:gd name="connsiteX32" fmla="*/ 3267075 w 3350419"/>
              <a:gd name="connsiteY32" fmla="*/ 4899 h 312080"/>
              <a:gd name="connsiteX33" fmla="*/ 3350419 w 3350419"/>
              <a:gd name="connsiteY33" fmla="*/ 2517 h 312080"/>
              <a:gd name="connsiteX0" fmla="*/ 0 w 3356592"/>
              <a:gd name="connsiteY0" fmla="*/ 276361 h 312080"/>
              <a:gd name="connsiteX1" fmla="*/ 431006 w 3356592"/>
              <a:gd name="connsiteY1" fmla="*/ 266836 h 312080"/>
              <a:gd name="connsiteX2" fmla="*/ 454819 w 3356592"/>
              <a:gd name="connsiteY2" fmla="*/ 276361 h 312080"/>
              <a:gd name="connsiteX3" fmla="*/ 545306 w 3356592"/>
              <a:gd name="connsiteY3" fmla="*/ 278742 h 312080"/>
              <a:gd name="connsiteX4" fmla="*/ 583406 w 3356592"/>
              <a:gd name="connsiteY4" fmla="*/ 304936 h 312080"/>
              <a:gd name="connsiteX5" fmla="*/ 607219 w 3356592"/>
              <a:gd name="connsiteY5" fmla="*/ 295411 h 312080"/>
              <a:gd name="connsiteX6" fmla="*/ 647700 w 3356592"/>
              <a:gd name="connsiteY6" fmla="*/ 269217 h 312080"/>
              <a:gd name="connsiteX7" fmla="*/ 669131 w 3356592"/>
              <a:gd name="connsiteY7" fmla="*/ 297792 h 312080"/>
              <a:gd name="connsiteX8" fmla="*/ 733425 w 3356592"/>
              <a:gd name="connsiteY8" fmla="*/ 302555 h 312080"/>
              <a:gd name="connsiteX9" fmla="*/ 762000 w 3356592"/>
              <a:gd name="connsiteY9" fmla="*/ 309699 h 312080"/>
              <a:gd name="connsiteX10" fmla="*/ 940594 w 3356592"/>
              <a:gd name="connsiteY10" fmla="*/ 312080 h 312080"/>
              <a:gd name="connsiteX11" fmla="*/ 964406 w 3356592"/>
              <a:gd name="connsiteY11" fmla="*/ 243024 h 312080"/>
              <a:gd name="connsiteX12" fmla="*/ 1038225 w 3356592"/>
              <a:gd name="connsiteY12" fmla="*/ 245405 h 312080"/>
              <a:gd name="connsiteX13" fmla="*/ 1054894 w 3356592"/>
              <a:gd name="connsiteY13" fmla="*/ 219211 h 312080"/>
              <a:gd name="connsiteX14" fmla="*/ 1081087 w 3356592"/>
              <a:gd name="connsiteY14" fmla="*/ 214449 h 312080"/>
              <a:gd name="connsiteX15" fmla="*/ 1114425 w 3356592"/>
              <a:gd name="connsiteY15" fmla="*/ 238261 h 312080"/>
              <a:gd name="connsiteX16" fmla="*/ 1143000 w 3356592"/>
              <a:gd name="connsiteY16" fmla="*/ 231117 h 312080"/>
              <a:gd name="connsiteX17" fmla="*/ 1166812 w 3356592"/>
              <a:gd name="connsiteY17" fmla="*/ 209686 h 312080"/>
              <a:gd name="connsiteX18" fmla="*/ 2147887 w 3356592"/>
              <a:gd name="connsiteY18" fmla="*/ 188255 h 312080"/>
              <a:gd name="connsiteX19" fmla="*/ 2164556 w 3356592"/>
              <a:gd name="connsiteY19" fmla="*/ 181111 h 312080"/>
              <a:gd name="connsiteX20" fmla="*/ 2255044 w 3356592"/>
              <a:gd name="connsiteY20" fmla="*/ 178730 h 312080"/>
              <a:gd name="connsiteX21" fmla="*/ 2283619 w 3356592"/>
              <a:gd name="connsiteY21" fmla="*/ 171586 h 312080"/>
              <a:gd name="connsiteX22" fmla="*/ 2338387 w 3356592"/>
              <a:gd name="connsiteY22" fmla="*/ 169205 h 312080"/>
              <a:gd name="connsiteX23" fmla="*/ 2371725 w 3356592"/>
              <a:gd name="connsiteY23" fmla="*/ 157299 h 312080"/>
              <a:gd name="connsiteX24" fmla="*/ 2445544 w 3356592"/>
              <a:gd name="connsiteY24" fmla="*/ 157299 h 312080"/>
              <a:gd name="connsiteX25" fmla="*/ 2476500 w 3356592"/>
              <a:gd name="connsiteY25" fmla="*/ 145392 h 312080"/>
              <a:gd name="connsiteX26" fmla="*/ 2497931 w 3356592"/>
              <a:gd name="connsiteY26" fmla="*/ 150155 h 312080"/>
              <a:gd name="connsiteX27" fmla="*/ 2538412 w 3356592"/>
              <a:gd name="connsiteY27" fmla="*/ 157299 h 312080"/>
              <a:gd name="connsiteX28" fmla="*/ 2583656 w 3356592"/>
              <a:gd name="connsiteY28" fmla="*/ 133486 h 312080"/>
              <a:gd name="connsiteX29" fmla="*/ 3138487 w 3356592"/>
              <a:gd name="connsiteY29" fmla="*/ 109674 h 312080"/>
              <a:gd name="connsiteX30" fmla="*/ 3162300 w 3356592"/>
              <a:gd name="connsiteY30" fmla="*/ 62049 h 312080"/>
              <a:gd name="connsiteX31" fmla="*/ 3238500 w 3356592"/>
              <a:gd name="connsiteY31" fmla="*/ 59667 h 312080"/>
              <a:gd name="connsiteX32" fmla="*/ 3267075 w 3356592"/>
              <a:gd name="connsiteY32" fmla="*/ 4899 h 312080"/>
              <a:gd name="connsiteX33" fmla="*/ 3350419 w 3356592"/>
              <a:gd name="connsiteY33" fmla="*/ 2517 h 312080"/>
              <a:gd name="connsiteX34" fmla="*/ 3350419 w 3356592"/>
              <a:gd name="connsiteY34" fmla="*/ 135 h 312080"/>
              <a:gd name="connsiteX0" fmla="*/ 0 w 3359201"/>
              <a:gd name="connsiteY0" fmla="*/ 342901 h 378620"/>
              <a:gd name="connsiteX1" fmla="*/ 431006 w 3359201"/>
              <a:gd name="connsiteY1" fmla="*/ 333376 h 378620"/>
              <a:gd name="connsiteX2" fmla="*/ 454819 w 3359201"/>
              <a:gd name="connsiteY2" fmla="*/ 342901 h 378620"/>
              <a:gd name="connsiteX3" fmla="*/ 545306 w 3359201"/>
              <a:gd name="connsiteY3" fmla="*/ 345282 h 378620"/>
              <a:gd name="connsiteX4" fmla="*/ 583406 w 3359201"/>
              <a:gd name="connsiteY4" fmla="*/ 371476 h 378620"/>
              <a:gd name="connsiteX5" fmla="*/ 607219 w 3359201"/>
              <a:gd name="connsiteY5" fmla="*/ 361951 h 378620"/>
              <a:gd name="connsiteX6" fmla="*/ 647700 w 3359201"/>
              <a:gd name="connsiteY6" fmla="*/ 335757 h 378620"/>
              <a:gd name="connsiteX7" fmla="*/ 669131 w 3359201"/>
              <a:gd name="connsiteY7" fmla="*/ 364332 h 378620"/>
              <a:gd name="connsiteX8" fmla="*/ 733425 w 3359201"/>
              <a:gd name="connsiteY8" fmla="*/ 369095 h 378620"/>
              <a:gd name="connsiteX9" fmla="*/ 762000 w 3359201"/>
              <a:gd name="connsiteY9" fmla="*/ 376239 h 378620"/>
              <a:gd name="connsiteX10" fmla="*/ 940594 w 3359201"/>
              <a:gd name="connsiteY10" fmla="*/ 378620 h 378620"/>
              <a:gd name="connsiteX11" fmla="*/ 964406 w 3359201"/>
              <a:gd name="connsiteY11" fmla="*/ 309564 h 378620"/>
              <a:gd name="connsiteX12" fmla="*/ 1038225 w 3359201"/>
              <a:gd name="connsiteY12" fmla="*/ 311945 h 378620"/>
              <a:gd name="connsiteX13" fmla="*/ 1054894 w 3359201"/>
              <a:gd name="connsiteY13" fmla="*/ 285751 h 378620"/>
              <a:gd name="connsiteX14" fmla="*/ 1081087 w 3359201"/>
              <a:gd name="connsiteY14" fmla="*/ 280989 h 378620"/>
              <a:gd name="connsiteX15" fmla="*/ 1114425 w 3359201"/>
              <a:gd name="connsiteY15" fmla="*/ 304801 h 378620"/>
              <a:gd name="connsiteX16" fmla="*/ 1143000 w 3359201"/>
              <a:gd name="connsiteY16" fmla="*/ 297657 h 378620"/>
              <a:gd name="connsiteX17" fmla="*/ 1166812 w 3359201"/>
              <a:gd name="connsiteY17" fmla="*/ 276226 h 378620"/>
              <a:gd name="connsiteX18" fmla="*/ 2147887 w 3359201"/>
              <a:gd name="connsiteY18" fmla="*/ 254795 h 378620"/>
              <a:gd name="connsiteX19" fmla="*/ 2164556 w 3359201"/>
              <a:gd name="connsiteY19" fmla="*/ 247651 h 378620"/>
              <a:gd name="connsiteX20" fmla="*/ 2255044 w 3359201"/>
              <a:gd name="connsiteY20" fmla="*/ 245270 h 378620"/>
              <a:gd name="connsiteX21" fmla="*/ 2283619 w 3359201"/>
              <a:gd name="connsiteY21" fmla="*/ 238126 h 378620"/>
              <a:gd name="connsiteX22" fmla="*/ 2338387 w 3359201"/>
              <a:gd name="connsiteY22" fmla="*/ 235745 h 378620"/>
              <a:gd name="connsiteX23" fmla="*/ 2371725 w 3359201"/>
              <a:gd name="connsiteY23" fmla="*/ 223839 h 378620"/>
              <a:gd name="connsiteX24" fmla="*/ 2445544 w 3359201"/>
              <a:gd name="connsiteY24" fmla="*/ 223839 h 378620"/>
              <a:gd name="connsiteX25" fmla="*/ 2476500 w 3359201"/>
              <a:gd name="connsiteY25" fmla="*/ 211932 h 378620"/>
              <a:gd name="connsiteX26" fmla="*/ 2497931 w 3359201"/>
              <a:gd name="connsiteY26" fmla="*/ 216695 h 378620"/>
              <a:gd name="connsiteX27" fmla="*/ 2538412 w 3359201"/>
              <a:gd name="connsiteY27" fmla="*/ 223839 h 378620"/>
              <a:gd name="connsiteX28" fmla="*/ 2583656 w 3359201"/>
              <a:gd name="connsiteY28" fmla="*/ 200026 h 378620"/>
              <a:gd name="connsiteX29" fmla="*/ 3138487 w 3359201"/>
              <a:gd name="connsiteY29" fmla="*/ 176214 h 378620"/>
              <a:gd name="connsiteX30" fmla="*/ 3162300 w 3359201"/>
              <a:gd name="connsiteY30" fmla="*/ 128589 h 378620"/>
              <a:gd name="connsiteX31" fmla="*/ 3238500 w 3359201"/>
              <a:gd name="connsiteY31" fmla="*/ 126207 h 378620"/>
              <a:gd name="connsiteX32" fmla="*/ 3267075 w 3359201"/>
              <a:gd name="connsiteY32" fmla="*/ 71439 h 378620"/>
              <a:gd name="connsiteX33" fmla="*/ 3350419 w 3359201"/>
              <a:gd name="connsiteY33" fmla="*/ 69057 h 378620"/>
              <a:gd name="connsiteX34" fmla="*/ 3357563 w 3359201"/>
              <a:gd name="connsiteY34" fmla="*/ 0 h 378620"/>
              <a:gd name="connsiteX0" fmla="*/ 0 w 3362324"/>
              <a:gd name="connsiteY0" fmla="*/ 348016 h 383735"/>
              <a:gd name="connsiteX1" fmla="*/ 431006 w 3362324"/>
              <a:gd name="connsiteY1" fmla="*/ 338491 h 383735"/>
              <a:gd name="connsiteX2" fmla="*/ 454819 w 3362324"/>
              <a:gd name="connsiteY2" fmla="*/ 348016 h 383735"/>
              <a:gd name="connsiteX3" fmla="*/ 545306 w 3362324"/>
              <a:gd name="connsiteY3" fmla="*/ 350397 h 383735"/>
              <a:gd name="connsiteX4" fmla="*/ 583406 w 3362324"/>
              <a:gd name="connsiteY4" fmla="*/ 376591 h 383735"/>
              <a:gd name="connsiteX5" fmla="*/ 607219 w 3362324"/>
              <a:gd name="connsiteY5" fmla="*/ 367066 h 383735"/>
              <a:gd name="connsiteX6" fmla="*/ 647700 w 3362324"/>
              <a:gd name="connsiteY6" fmla="*/ 340872 h 383735"/>
              <a:gd name="connsiteX7" fmla="*/ 669131 w 3362324"/>
              <a:gd name="connsiteY7" fmla="*/ 369447 h 383735"/>
              <a:gd name="connsiteX8" fmla="*/ 733425 w 3362324"/>
              <a:gd name="connsiteY8" fmla="*/ 374210 h 383735"/>
              <a:gd name="connsiteX9" fmla="*/ 762000 w 3362324"/>
              <a:gd name="connsiteY9" fmla="*/ 381354 h 383735"/>
              <a:gd name="connsiteX10" fmla="*/ 940594 w 3362324"/>
              <a:gd name="connsiteY10" fmla="*/ 383735 h 383735"/>
              <a:gd name="connsiteX11" fmla="*/ 964406 w 3362324"/>
              <a:gd name="connsiteY11" fmla="*/ 314679 h 383735"/>
              <a:gd name="connsiteX12" fmla="*/ 1038225 w 3362324"/>
              <a:gd name="connsiteY12" fmla="*/ 317060 h 383735"/>
              <a:gd name="connsiteX13" fmla="*/ 1054894 w 3362324"/>
              <a:gd name="connsiteY13" fmla="*/ 290866 h 383735"/>
              <a:gd name="connsiteX14" fmla="*/ 1081087 w 3362324"/>
              <a:gd name="connsiteY14" fmla="*/ 286104 h 383735"/>
              <a:gd name="connsiteX15" fmla="*/ 1114425 w 3362324"/>
              <a:gd name="connsiteY15" fmla="*/ 309916 h 383735"/>
              <a:gd name="connsiteX16" fmla="*/ 1143000 w 3362324"/>
              <a:gd name="connsiteY16" fmla="*/ 302772 h 383735"/>
              <a:gd name="connsiteX17" fmla="*/ 1166812 w 3362324"/>
              <a:gd name="connsiteY17" fmla="*/ 281341 h 383735"/>
              <a:gd name="connsiteX18" fmla="*/ 2147887 w 3362324"/>
              <a:gd name="connsiteY18" fmla="*/ 259910 h 383735"/>
              <a:gd name="connsiteX19" fmla="*/ 2164556 w 3362324"/>
              <a:gd name="connsiteY19" fmla="*/ 252766 h 383735"/>
              <a:gd name="connsiteX20" fmla="*/ 2255044 w 3362324"/>
              <a:gd name="connsiteY20" fmla="*/ 250385 h 383735"/>
              <a:gd name="connsiteX21" fmla="*/ 2283619 w 3362324"/>
              <a:gd name="connsiteY21" fmla="*/ 243241 h 383735"/>
              <a:gd name="connsiteX22" fmla="*/ 2338387 w 3362324"/>
              <a:gd name="connsiteY22" fmla="*/ 240860 h 383735"/>
              <a:gd name="connsiteX23" fmla="*/ 2371725 w 3362324"/>
              <a:gd name="connsiteY23" fmla="*/ 228954 h 383735"/>
              <a:gd name="connsiteX24" fmla="*/ 2445544 w 3362324"/>
              <a:gd name="connsiteY24" fmla="*/ 228954 h 383735"/>
              <a:gd name="connsiteX25" fmla="*/ 2476500 w 3362324"/>
              <a:gd name="connsiteY25" fmla="*/ 217047 h 383735"/>
              <a:gd name="connsiteX26" fmla="*/ 2497931 w 3362324"/>
              <a:gd name="connsiteY26" fmla="*/ 221810 h 383735"/>
              <a:gd name="connsiteX27" fmla="*/ 2538412 w 3362324"/>
              <a:gd name="connsiteY27" fmla="*/ 228954 h 383735"/>
              <a:gd name="connsiteX28" fmla="*/ 2583656 w 3362324"/>
              <a:gd name="connsiteY28" fmla="*/ 205141 h 383735"/>
              <a:gd name="connsiteX29" fmla="*/ 3138487 w 3362324"/>
              <a:gd name="connsiteY29" fmla="*/ 181329 h 383735"/>
              <a:gd name="connsiteX30" fmla="*/ 3162300 w 3362324"/>
              <a:gd name="connsiteY30" fmla="*/ 133704 h 383735"/>
              <a:gd name="connsiteX31" fmla="*/ 3238500 w 3362324"/>
              <a:gd name="connsiteY31" fmla="*/ 131322 h 383735"/>
              <a:gd name="connsiteX32" fmla="*/ 3267075 w 3362324"/>
              <a:gd name="connsiteY32" fmla="*/ 76554 h 383735"/>
              <a:gd name="connsiteX33" fmla="*/ 3350419 w 3362324"/>
              <a:gd name="connsiteY33" fmla="*/ 74172 h 383735"/>
              <a:gd name="connsiteX34" fmla="*/ 3357563 w 3362324"/>
              <a:gd name="connsiteY34" fmla="*/ 5115 h 383735"/>
              <a:gd name="connsiteX35" fmla="*/ 3362324 w 3362324"/>
              <a:gd name="connsiteY35" fmla="*/ 5115 h 383735"/>
              <a:gd name="connsiteX0" fmla="*/ 0 w 3450431"/>
              <a:gd name="connsiteY0" fmla="*/ 350857 h 386576"/>
              <a:gd name="connsiteX1" fmla="*/ 431006 w 3450431"/>
              <a:gd name="connsiteY1" fmla="*/ 341332 h 386576"/>
              <a:gd name="connsiteX2" fmla="*/ 454819 w 3450431"/>
              <a:gd name="connsiteY2" fmla="*/ 350857 h 386576"/>
              <a:gd name="connsiteX3" fmla="*/ 545306 w 3450431"/>
              <a:gd name="connsiteY3" fmla="*/ 353238 h 386576"/>
              <a:gd name="connsiteX4" fmla="*/ 583406 w 3450431"/>
              <a:gd name="connsiteY4" fmla="*/ 379432 h 386576"/>
              <a:gd name="connsiteX5" fmla="*/ 607219 w 3450431"/>
              <a:gd name="connsiteY5" fmla="*/ 369907 h 386576"/>
              <a:gd name="connsiteX6" fmla="*/ 647700 w 3450431"/>
              <a:gd name="connsiteY6" fmla="*/ 343713 h 386576"/>
              <a:gd name="connsiteX7" fmla="*/ 669131 w 3450431"/>
              <a:gd name="connsiteY7" fmla="*/ 372288 h 386576"/>
              <a:gd name="connsiteX8" fmla="*/ 733425 w 3450431"/>
              <a:gd name="connsiteY8" fmla="*/ 377051 h 386576"/>
              <a:gd name="connsiteX9" fmla="*/ 762000 w 3450431"/>
              <a:gd name="connsiteY9" fmla="*/ 384195 h 386576"/>
              <a:gd name="connsiteX10" fmla="*/ 940594 w 3450431"/>
              <a:gd name="connsiteY10" fmla="*/ 386576 h 386576"/>
              <a:gd name="connsiteX11" fmla="*/ 964406 w 3450431"/>
              <a:gd name="connsiteY11" fmla="*/ 317520 h 386576"/>
              <a:gd name="connsiteX12" fmla="*/ 1038225 w 3450431"/>
              <a:gd name="connsiteY12" fmla="*/ 319901 h 386576"/>
              <a:gd name="connsiteX13" fmla="*/ 1054894 w 3450431"/>
              <a:gd name="connsiteY13" fmla="*/ 293707 h 386576"/>
              <a:gd name="connsiteX14" fmla="*/ 1081087 w 3450431"/>
              <a:gd name="connsiteY14" fmla="*/ 288945 h 386576"/>
              <a:gd name="connsiteX15" fmla="*/ 1114425 w 3450431"/>
              <a:gd name="connsiteY15" fmla="*/ 312757 h 386576"/>
              <a:gd name="connsiteX16" fmla="*/ 1143000 w 3450431"/>
              <a:gd name="connsiteY16" fmla="*/ 305613 h 386576"/>
              <a:gd name="connsiteX17" fmla="*/ 1166812 w 3450431"/>
              <a:gd name="connsiteY17" fmla="*/ 284182 h 386576"/>
              <a:gd name="connsiteX18" fmla="*/ 2147887 w 3450431"/>
              <a:gd name="connsiteY18" fmla="*/ 262751 h 386576"/>
              <a:gd name="connsiteX19" fmla="*/ 2164556 w 3450431"/>
              <a:gd name="connsiteY19" fmla="*/ 255607 h 386576"/>
              <a:gd name="connsiteX20" fmla="*/ 2255044 w 3450431"/>
              <a:gd name="connsiteY20" fmla="*/ 253226 h 386576"/>
              <a:gd name="connsiteX21" fmla="*/ 2283619 w 3450431"/>
              <a:gd name="connsiteY21" fmla="*/ 246082 h 386576"/>
              <a:gd name="connsiteX22" fmla="*/ 2338387 w 3450431"/>
              <a:gd name="connsiteY22" fmla="*/ 243701 h 386576"/>
              <a:gd name="connsiteX23" fmla="*/ 2371725 w 3450431"/>
              <a:gd name="connsiteY23" fmla="*/ 231795 h 386576"/>
              <a:gd name="connsiteX24" fmla="*/ 2445544 w 3450431"/>
              <a:gd name="connsiteY24" fmla="*/ 231795 h 386576"/>
              <a:gd name="connsiteX25" fmla="*/ 2476500 w 3450431"/>
              <a:gd name="connsiteY25" fmla="*/ 219888 h 386576"/>
              <a:gd name="connsiteX26" fmla="*/ 2497931 w 3450431"/>
              <a:gd name="connsiteY26" fmla="*/ 224651 h 386576"/>
              <a:gd name="connsiteX27" fmla="*/ 2538412 w 3450431"/>
              <a:gd name="connsiteY27" fmla="*/ 231795 h 386576"/>
              <a:gd name="connsiteX28" fmla="*/ 2583656 w 3450431"/>
              <a:gd name="connsiteY28" fmla="*/ 207982 h 386576"/>
              <a:gd name="connsiteX29" fmla="*/ 3138487 w 3450431"/>
              <a:gd name="connsiteY29" fmla="*/ 184170 h 386576"/>
              <a:gd name="connsiteX30" fmla="*/ 3162300 w 3450431"/>
              <a:gd name="connsiteY30" fmla="*/ 136545 h 386576"/>
              <a:gd name="connsiteX31" fmla="*/ 3238500 w 3450431"/>
              <a:gd name="connsiteY31" fmla="*/ 134163 h 386576"/>
              <a:gd name="connsiteX32" fmla="*/ 3267075 w 3450431"/>
              <a:gd name="connsiteY32" fmla="*/ 79395 h 386576"/>
              <a:gd name="connsiteX33" fmla="*/ 3350419 w 3450431"/>
              <a:gd name="connsiteY33" fmla="*/ 77013 h 386576"/>
              <a:gd name="connsiteX34" fmla="*/ 3357563 w 3450431"/>
              <a:gd name="connsiteY34" fmla="*/ 7956 h 386576"/>
              <a:gd name="connsiteX35" fmla="*/ 3450431 w 3450431"/>
              <a:gd name="connsiteY35" fmla="*/ 812 h 386576"/>
              <a:gd name="connsiteX0" fmla="*/ 0 w 3458850"/>
              <a:gd name="connsiteY0" fmla="*/ 354806 h 390525"/>
              <a:gd name="connsiteX1" fmla="*/ 431006 w 3458850"/>
              <a:gd name="connsiteY1" fmla="*/ 345281 h 390525"/>
              <a:gd name="connsiteX2" fmla="*/ 454819 w 3458850"/>
              <a:gd name="connsiteY2" fmla="*/ 354806 h 390525"/>
              <a:gd name="connsiteX3" fmla="*/ 545306 w 3458850"/>
              <a:gd name="connsiteY3" fmla="*/ 357187 h 390525"/>
              <a:gd name="connsiteX4" fmla="*/ 583406 w 3458850"/>
              <a:gd name="connsiteY4" fmla="*/ 383381 h 390525"/>
              <a:gd name="connsiteX5" fmla="*/ 607219 w 3458850"/>
              <a:gd name="connsiteY5" fmla="*/ 373856 h 390525"/>
              <a:gd name="connsiteX6" fmla="*/ 647700 w 3458850"/>
              <a:gd name="connsiteY6" fmla="*/ 347662 h 390525"/>
              <a:gd name="connsiteX7" fmla="*/ 669131 w 3458850"/>
              <a:gd name="connsiteY7" fmla="*/ 376237 h 390525"/>
              <a:gd name="connsiteX8" fmla="*/ 733425 w 3458850"/>
              <a:gd name="connsiteY8" fmla="*/ 381000 h 390525"/>
              <a:gd name="connsiteX9" fmla="*/ 762000 w 3458850"/>
              <a:gd name="connsiteY9" fmla="*/ 388144 h 390525"/>
              <a:gd name="connsiteX10" fmla="*/ 940594 w 3458850"/>
              <a:gd name="connsiteY10" fmla="*/ 390525 h 390525"/>
              <a:gd name="connsiteX11" fmla="*/ 964406 w 3458850"/>
              <a:gd name="connsiteY11" fmla="*/ 321469 h 390525"/>
              <a:gd name="connsiteX12" fmla="*/ 1038225 w 3458850"/>
              <a:gd name="connsiteY12" fmla="*/ 323850 h 390525"/>
              <a:gd name="connsiteX13" fmla="*/ 1054894 w 3458850"/>
              <a:gd name="connsiteY13" fmla="*/ 297656 h 390525"/>
              <a:gd name="connsiteX14" fmla="*/ 1081087 w 3458850"/>
              <a:gd name="connsiteY14" fmla="*/ 292894 h 390525"/>
              <a:gd name="connsiteX15" fmla="*/ 1114425 w 3458850"/>
              <a:gd name="connsiteY15" fmla="*/ 316706 h 390525"/>
              <a:gd name="connsiteX16" fmla="*/ 1143000 w 3458850"/>
              <a:gd name="connsiteY16" fmla="*/ 309562 h 390525"/>
              <a:gd name="connsiteX17" fmla="*/ 1166812 w 3458850"/>
              <a:gd name="connsiteY17" fmla="*/ 288131 h 390525"/>
              <a:gd name="connsiteX18" fmla="*/ 2147887 w 3458850"/>
              <a:gd name="connsiteY18" fmla="*/ 266700 h 390525"/>
              <a:gd name="connsiteX19" fmla="*/ 2164556 w 3458850"/>
              <a:gd name="connsiteY19" fmla="*/ 259556 h 390525"/>
              <a:gd name="connsiteX20" fmla="*/ 2255044 w 3458850"/>
              <a:gd name="connsiteY20" fmla="*/ 257175 h 390525"/>
              <a:gd name="connsiteX21" fmla="*/ 2283619 w 3458850"/>
              <a:gd name="connsiteY21" fmla="*/ 250031 h 390525"/>
              <a:gd name="connsiteX22" fmla="*/ 2338387 w 3458850"/>
              <a:gd name="connsiteY22" fmla="*/ 247650 h 390525"/>
              <a:gd name="connsiteX23" fmla="*/ 2371725 w 3458850"/>
              <a:gd name="connsiteY23" fmla="*/ 235744 h 390525"/>
              <a:gd name="connsiteX24" fmla="*/ 2445544 w 3458850"/>
              <a:gd name="connsiteY24" fmla="*/ 235744 h 390525"/>
              <a:gd name="connsiteX25" fmla="*/ 2476500 w 3458850"/>
              <a:gd name="connsiteY25" fmla="*/ 223837 h 390525"/>
              <a:gd name="connsiteX26" fmla="*/ 2497931 w 3458850"/>
              <a:gd name="connsiteY26" fmla="*/ 228600 h 390525"/>
              <a:gd name="connsiteX27" fmla="*/ 2538412 w 3458850"/>
              <a:gd name="connsiteY27" fmla="*/ 235744 h 390525"/>
              <a:gd name="connsiteX28" fmla="*/ 2583656 w 3458850"/>
              <a:gd name="connsiteY28" fmla="*/ 211931 h 390525"/>
              <a:gd name="connsiteX29" fmla="*/ 3138487 w 3458850"/>
              <a:gd name="connsiteY29" fmla="*/ 188119 h 390525"/>
              <a:gd name="connsiteX30" fmla="*/ 3162300 w 3458850"/>
              <a:gd name="connsiteY30" fmla="*/ 140494 h 390525"/>
              <a:gd name="connsiteX31" fmla="*/ 3238500 w 3458850"/>
              <a:gd name="connsiteY31" fmla="*/ 138112 h 390525"/>
              <a:gd name="connsiteX32" fmla="*/ 3267075 w 3458850"/>
              <a:gd name="connsiteY32" fmla="*/ 83344 h 390525"/>
              <a:gd name="connsiteX33" fmla="*/ 3350419 w 3458850"/>
              <a:gd name="connsiteY33" fmla="*/ 80962 h 390525"/>
              <a:gd name="connsiteX34" fmla="*/ 3357563 w 3458850"/>
              <a:gd name="connsiteY34" fmla="*/ 11905 h 390525"/>
              <a:gd name="connsiteX35" fmla="*/ 3450431 w 3458850"/>
              <a:gd name="connsiteY35" fmla="*/ 4761 h 390525"/>
              <a:gd name="connsiteX36" fmla="*/ 3455192 w 3458850"/>
              <a:gd name="connsiteY36" fmla="*/ 0 h 390525"/>
              <a:gd name="connsiteX0" fmla="*/ 0 w 3462428"/>
              <a:gd name="connsiteY0" fmla="*/ 411956 h 447675"/>
              <a:gd name="connsiteX1" fmla="*/ 431006 w 3462428"/>
              <a:gd name="connsiteY1" fmla="*/ 402431 h 447675"/>
              <a:gd name="connsiteX2" fmla="*/ 454819 w 3462428"/>
              <a:gd name="connsiteY2" fmla="*/ 411956 h 447675"/>
              <a:gd name="connsiteX3" fmla="*/ 545306 w 3462428"/>
              <a:gd name="connsiteY3" fmla="*/ 414337 h 447675"/>
              <a:gd name="connsiteX4" fmla="*/ 583406 w 3462428"/>
              <a:gd name="connsiteY4" fmla="*/ 440531 h 447675"/>
              <a:gd name="connsiteX5" fmla="*/ 607219 w 3462428"/>
              <a:gd name="connsiteY5" fmla="*/ 431006 h 447675"/>
              <a:gd name="connsiteX6" fmla="*/ 647700 w 3462428"/>
              <a:gd name="connsiteY6" fmla="*/ 404812 h 447675"/>
              <a:gd name="connsiteX7" fmla="*/ 669131 w 3462428"/>
              <a:gd name="connsiteY7" fmla="*/ 433387 h 447675"/>
              <a:gd name="connsiteX8" fmla="*/ 733425 w 3462428"/>
              <a:gd name="connsiteY8" fmla="*/ 438150 h 447675"/>
              <a:gd name="connsiteX9" fmla="*/ 762000 w 3462428"/>
              <a:gd name="connsiteY9" fmla="*/ 445294 h 447675"/>
              <a:gd name="connsiteX10" fmla="*/ 940594 w 3462428"/>
              <a:gd name="connsiteY10" fmla="*/ 447675 h 447675"/>
              <a:gd name="connsiteX11" fmla="*/ 964406 w 3462428"/>
              <a:gd name="connsiteY11" fmla="*/ 378619 h 447675"/>
              <a:gd name="connsiteX12" fmla="*/ 1038225 w 3462428"/>
              <a:gd name="connsiteY12" fmla="*/ 381000 h 447675"/>
              <a:gd name="connsiteX13" fmla="*/ 1054894 w 3462428"/>
              <a:gd name="connsiteY13" fmla="*/ 354806 h 447675"/>
              <a:gd name="connsiteX14" fmla="*/ 1081087 w 3462428"/>
              <a:gd name="connsiteY14" fmla="*/ 350044 h 447675"/>
              <a:gd name="connsiteX15" fmla="*/ 1114425 w 3462428"/>
              <a:gd name="connsiteY15" fmla="*/ 373856 h 447675"/>
              <a:gd name="connsiteX16" fmla="*/ 1143000 w 3462428"/>
              <a:gd name="connsiteY16" fmla="*/ 366712 h 447675"/>
              <a:gd name="connsiteX17" fmla="*/ 1166812 w 3462428"/>
              <a:gd name="connsiteY17" fmla="*/ 345281 h 447675"/>
              <a:gd name="connsiteX18" fmla="*/ 2147887 w 3462428"/>
              <a:gd name="connsiteY18" fmla="*/ 323850 h 447675"/>
              <a:gd name="connsiteX19" fmla="*/ 2164556 w 3462428"/>
              <a:gd name="connsiteY19" fmla="*/ 316706 h 447675"/>
              <a:gd name="connsiteX20" fmla="*/ 2255044 w 3462428"/>
              <a:gd name="connsiteY20" fmla="*/ 314325 h 447675"/>
              <a:gd name="connsiteX21" fmla="*/ 2283619 w 3462428"/>
              <a:gd name="connsiteY21" fmla="*/ 307181 h 447675"/>
              <a:gd name="connsiteX22" fmla="*/ 2338387 w 3462428"/>
              <a:gd name="connsiteY22" fmla="*/ 304800 h 447675"/>
              <a:gd name="connsiteX23" fmla="*/ 2371725 w 3462428"/>
              <a:gd name="connsiteY23" fmla="*/ 292894 h 447675"/>
              <a:gd name="connsiteX24" fmla="*/ 2445544 w 3462428"/>
              <a:gd name="connsiteY24" fmla="*/ 292894 h 447675"/>
              <a:gd name="connsiteX25" fmla="*/ 2476500 w 3462428"/>
              <a:gd name="connsiteY25" fmla="*/ 280987 h 447675"/>
              <a:gd name="connsiteX26" fmla="*/ 2497931 w 3462428"/>
              <a:gd name="connsiteY26" fmla="*/ 285750 h 447675"/>
              <a:gd name="connsiteX27" fmla="*/ 2538412 w 3462428"/>
              <a:gd name="connsiteY27" fmla="*/ 292894 h 447675"/>
              <a:gd name="connsiteX28" fmla="*/ 2583656 w 3462428"/>
              <a:gd name="connsiteY28" fmla="*/ 269081 h 447675"/>
              <a:gd name="connsiteX29" fmla="*/ 3138487 w 3462428"/>
              <a:gd name="connsiteY29" fmla="*/ 245269 h 447675"/>
              <a:gd name="connsiteX30" fmla="*/ 3162300 w 3462428"/>
              <a:gd name="connsiteY30" fmla="*/ 197644 h 447675"/>
              <a:gd name="connsiteX31" fmla="*/ 3238500 w 3462428"/>
              <a:gd name="connsiteY31" fmla="*/ 195262 h 447675"/>
              <a:gd name="connsiteX32" fmla="*/ 3267075 w 3462428"/>
              <a:gd name="connsiteY32" fmla="*/ 140494 h 447675"/>
              <a:gd name="connsiteX33" fmla="*/ 3350419 w 3462428"/>
              <a:gd name="connsiteY33" fmla="*/ 138112 h 447675"/>
              <a:gd name="connsiteX34" fmla="*/ 3357563 w 3462428"/>
              <a:gd name="connsiteY34" fmla="*/ 69055 h 447675"/>
              <a:gd name="connsiteX35" fmla="*/ 3450431 w 3462428"/>
              <a:gd name="connsiteY35" fmla="*/ 61911 h 447675"/>
              <a:gd name="connsiteX36" fmla="*/ 3462336 w 3462428"/>
              <a:gd name="connsiteY36" fmla="*/ 0 h 447675"/>
              <a:gd name="connsiteX0" fmla="*/ 0 w 3462748"/>
              <a:gd name="connsiteY0" fmla="*/ 414912 h 450631"/>
              <a:gd name="connsiteX1" fmla="*/ 431006 w 3462748"/>
              <a:gd name="connsiteY1" fmla="*/ 405387 h 450631"/>
              <a:gd name="connsiteX2" fmla="*/ 454819 w 3462748"/>
              <a:gd name="connsiteY2" fmla="*/ 414912 h 450631"/>
              <a:gd name="connsiteX3" fmla="*/ 545306 w 3462748"/>
              <a:gd name="connsiteY3" fmla="*/ 417293 h 450631"/>
              <a:gd name="connsiteX4" fmla="*/ 583406 w 3462748"/>
              <a:gd name="connsiteY4" fmla="*/ 443487 h 450631"/>
              <a:gd name="connsiteX5" fmla="*/ 607219 w 3462748"/>
              <a:gd name="connsiteY5" fmla="*/ 433962 h 450631"/>
              <a:gd name="connsiteX6" fmla="*/ 647700 w 3462748"/>
              <a:gd name="connsiteY6" fmla="*/ 407768 h 450631"/>
              <a:gd name="connsiteX7" fmla="*/ 669131 w 3462748"/>
              <a:gd name="connsiteY7" fmla="*/ 436343 h 450631"/>
              <a:gd name="connsiteX8" fmla="*/ 733425 w 3462748"/>
              <a:gd name="connsiteY8" fmla="*/ 441106 h 450631"/>
              <a:gd name="connsiteX9" fmla="*/ 762000 w 3462748"/>
              <a:gd name="connsiteY9" fmla="*/ 448250 h 450631"/>
              <a:gd name="connsiteX10" fmla="*/ 940594 w 3462748"/>
              <a:gd name="connsiteY10" fmla="*/ 450631 h 450631"/>
              <a:gd name="connsiteX11" fmla="*/ 964406 w 3462748"/>
              <a:gd name="connsiteY11" fmla="*/ 381575 h 450631"/>
              <a:gd name="connsiteX12" fmla="*/ 1038225 w 3462748"/>
              <a:gd name="connsiteY12" fmla="*/ 383956 h 450631"/>
              <a:gd name="connsiteX13" fmla="*/ 1054894 w 3462748"/>
              <a:gd name="connsiteY13" fmla="*/ 357762 h 450631"/>
              <a:gd name="connsiteX14" fmla="*/ 1081087 w 3462748"/>
              <a:gd name="connsiteY14" fmla="*/ 353000 h 450631"/>
              <a:gd name="connsiteX15" fmla="*/ 1114425 w 3462748"/>
              <a:gd name="connsiteY15" fmla="*/ 376812 h 450631"/>
              <a:gd name="connsiteX16" fmla="*/ 1143000 w 3462748"/>
              <a:gd name="connsiteY16" fmla="*/ 369668 h 450631"/>
              <a:gd name="connsiteX17" fmla="*/ 1166812 w 3462748"/>
              <a:gd name="connsiteY17" fmla="*/ 348237 h 450631"/>
              <a:gd name="connsiteX18" fmla="*/ 2147887 w 3462748"/>
              <a:gd name="connsiteY18" fmla="*/ 326806 h 450631"/>
              <a:gd name="connsiteX19" fmla="*/ 2164556 w 3462748"/>
              <a:gd name="connsiteY19" fmla="*/ 319662 h 450631"/>
              <a:gd name="connsiteX20" fmla="*/ 2255044 w 3462748"/>
              <a:gd name="connsiteY20" fmla="*/ 317281 h 450631"/>
              <a:gd name="connsiteX21" fmla="*/ 2283619 w 3462748"/>
              <a:gd name="connsiteY21" fmla="*/ 310137 h 450631"/>
              <a:gd name="connsiteX22" fmla="*/ 2338387 w 3462748"/>
              <a:gd name="connsiteY22" fmla="*/ 307756 h 450631"/>
              <a:gd name="connsiteX23" fmla="*/ 2371725 w 3462748"/>
              <a:gd name="connsiteY23" fmla="*/ 295850 h 450631"/>
              <a:gd name="connsiteX24" fmla="*/ 2445544 w 3462748"/>
              <a:gd name="connsiteY24" fmla="*/ 295850 h 450631"/>
              <a:gd name="connsiteX25" fmla="*/ 2476500 w 3462748"/>
              <a:gd name="connsiteY25" fmla="*/ 283943 h 450631"/>
              <a:gd name="connsiteX26" fmla="*/ 2497931 w 3462748"/>
              <a:gd name="connsiteY26" fmla="*/ 288706 h 450631"/>
              <a:gd name="connsiteX27" fmla="*/ 2538412 w 3462748"/>
              <a:gd name="connsiteY27" fmla="*/ 295850 h 450631"/>
              <a:gd name="connsiteX28" fmla="*/ 2583656 w 3462748"/>
              <a:gd name="connsiteY28" fmla="*/ 272037 h 450631"/>
              <a:gd name="connsiteX29" fmla="*/ 3138487 w 3462748"/>
              <a:gd name="connsiteY29" fmla="*/ 248225 h 450631"/>
              <a:gd name="connsiteX30" fmla="*/ 3162300 w 3462748"/>
              <a:gd name="connsiteY30" fmla="*/ 200600 h 450631"/>
              <a:gd name="connsiteX31" fmla="*/ 3238500 w 3462748"/>
              <a:gd name="connsiteY31" fmla="*/ 198218 h 450631"/>
              <a:gd name="connsiteX32" fmla="*/ 3267075 w 3462748"/>
              <a:gd name="connsiteY32" fmla="*/ 143450 h 450631"/>
              <a:gd name="connsiteX33" fmla="*/ 3350419 w 3462748"/>
              <a:gd name="connsiteY33" fmla="*/ 141068 h 450631"/>
              <a:gd name="connsiteX34" fmla="*/ 3357563 w 3462748"/>
              <a:gd name="connsiteY34" fmla="*/ 72011 h 450631"/>
              <a:gd name="connsiteX35" fmla="*/ 3450431 w 3462748"/>
              <a:gd name="connsiteY35" fmla="*/ 64867 h 450631"/>
              <a:gd name="connsiteX36" fmla="*/ 3462336 w 3462748"/>
              <a:gd name="connsiteY36" fmla="*/ 2956 h 450631"/>
              <a:gd name="connsiteX37" fmla="*/ 3459953 w 3462748"/>
              <a:gd name="connsiteY37" fmla="*/ 10101 h 450631"/>
              <a:gd name="connsiteX0" fmla="*/ 0 w 3555205"/>
              <a:gd name="connsiteY0" fmla="*/ 415749 h 451468"/>
              <a:gd name="connsiteX1" fmla="*/ 431006 w 3555205"/>
              <a:gd name="connsiteY1" fmla="*/ 406224 h 451468"/>
              <a:gd name="connsiteX2" fmla="*/ 454819 w 3555205"/>
              <a:gd name="connsiteY2" fmla="*/ 415749 h 451468"/>
              <a:gd name="connsiteX3" fmla="*/ 545306 w 3555205"/>
              <a:gd name="connsiteY3" fmla="*/ 418130 h 451468"/>
              <a:gd name="connsiteX4" fmla="*/ 583406 w 3555205"/>
              <a:gd name="connsiteY4" fmla="*/ 444324 h 451468"/>
              <a:gd name="connsiteX5" fmla="*/ 607219 w 3555205"/>
              <a:gd name="connsiteY5" fmla="*/ 434799 h 451468"/>
              <a:gd name="connsiteX6" fmla="*/ 647700 w 3555205"/>
              <a:gd name="connsiteY6" fmla="*/ 408605 h 451468"/>
              <a:gd name="connsiteX7" fmla="*/ 669131 w 3555205"/>
              <a:gd name="connsiteY7" fmla="*/ 437180 h 451468"/>
              <a:gd name="connsiteX8" fmla="*/ 733425 w 3555205"/>
              <a:gd name="connsiteY8" fmla="*/ 441943 h 451468"/>
              <a:gd name="connsiteX9" fmla="*/ 762000 w 3555205"/>
              <a:gd name="connsiteY9" fmla="*/ 449087 h 451468"/>
              <a:gd name="connsiteX10" fmla="*/ 940594 w 3555205"/>
              <a:gd name="connsiteY10" fmla="*/ 451468 h 451468"/>
              <a:gd name="connsiteX11" fmla="*/ 964406 w 3555205"/>
              <a:gd name="connsiteY11" fmla="*/ 382412 h 451468"/>
              <a:gd name="connsiteX12" fmla="*/ 1038225 w 3555205"/>
              <a:gd name="connsiteY12" fmla="*/ 384793 h 451468"/>
              <a:gd name="connsiteX13" fmla="*/ 1054894 w 3555205"/>
              <a:gd name="connsiteY13" fmla="*/ 358599 h 451468"/>
              <a:gd name="connsiteX14" fmla="*/ 1081087 w 3555205"/>
              <a:gd name="connsiteY14" fmla="*/ 353837 h 451468"/>
              <a:gd name="connsiteX15" fmla="*/ 1114425 w 3555205"/>
              <a:gd name="connsiteY15" fmla="*/ 377649 h 451468"/>
              <a:gd name="connsiteX16" fmla="*/ 1143000 w 3555205"/>
              <a:gd name="connsiteY16" fmla="*/ 370505 h 451468"/>
              <a:gd name="connsiteX17" fmla="*/ 1166812 w 3555205"/>
              <a:gd name="connsiteY17" fmla="*/ 349074 h 451468"/>
              <a:gd name="connsiteX18" fmla="*/ 2147887 w 3555205"/>
              <a:gd name="connsiteY18" fmla="*/ 327643 h 451468"/>
              <a:gd name="connsiteX19" fmla="*/ 2164556 w 3555205"/>
              <a:gd name="connsiteY19" fmla="*/ 320499 h 451468"/>
              <a:gd name="connsiteX20" fmla="*/ 2255044 w 3555205"/>
              <a:gd name="connsiteY20" fmla="*/ 318118 h 451468"/>
              <a:gd name="connsiteX21" fmla="*/ 2283619 w 3555205"/>
              <a:gd name="connsiteY21" fmla="*/ 310974 h 451468"/>
              <a:gd name="connsiteX22" fmla="*/ 2338387 w 3555205"/>
              <a:gd name="connsiteY22" fmla="*/ 308593 h 451468"/>
              <a:gd name="connsiteX23" fmla="*/ 2371725 w 3555205"/>
              <a:gd name="connsiteY23" fmla="*/ 296687 h 451468"/>
              <a:gd name="connsiteX24" fmla="*/ 2445544 w 3555205"/>
              <a:gd name="connsiteY24" fmla="*/ 296687 h 451468"/>
              <a:gd name="connsiteX25" fmla="*/ 2476500 w 3555205"/>
              <a:gd name="connsiteY25" fmla="*/ 284780 h 451468"/>
              <a:gd name="connsiteX26" fmla="*/ 2497931 w 3555205"/>
              <a:gd name="connsiteY26" fmla="*/ 289543 h 451468"/>
              <a:gd name="connsiteX27" fmla="*/ 2538412 w 3555205"/>
              <a:gd name="connsiteY27" fmla="*/ 296687 h 451468"/>
              <a:gd name="connsiteX28" fmla="*/ 2583656 w 3555205"/>
              <a:gd name="connsiteY28" fmla="*/ 272874 h 451468"/>
              <a:gd name="connsiteX29" fmla="*/ 3138487 w 3555205"/>
              <a:gd name="connsiteY29" fmla="*/ 249062 h 451468"/>
              <a:gd name="connsiteX30" fmla="*/ 3162300 w 3555205"/>
              <a:gd name="connsiteY30" fmla="*/ 201437 h 451468"/>
              <a:gd name="connsiteX31" fmla="*/ 3238500 w 3555205"/>
              <a:gd name="connsiteY31" fmla="*/ 199055 h 451468"/>
              <a:gd name="connsiteX32" fmla="*/ 3267075 w 3555205"/>
              <a:gd name="connsiteY32" fmla="*/ 144287 h 451468"/>
              <a:gd name="connsiteX33" fmla="*/ 3350419 w 3555205"/>
              <a:gd name="connsiteY33" fmla="*/ 141905 h 451468"/>
              <a:gd name="connsiteX34" fmla="*/ 3357563 w 3555205"/>
              <a:gd name="connsiteY34" fmla="*/ 72848 h 451468"/>
              <a:gd name="connsiteX35" fmla="*/ 3450431 w 3555205"/>
              <a:gd name="connsiteY35" fmla="*/ 65704 h 451468"/>
              <a:gd name="connsiteX36" fmla="*/ 3462336 w 3555205"/>
              <a:gd name="connsiteY36" fmla="*/ 3793 h 451468"/>
              <a:gd name="connsiteX37" fmla="*/ 3555203 w 3555205"/>
              <a:gd name="connsiteY37" fmla="*/ 6176 h 451468"/>
              <a:gd name="connsiteX0" fmla="*/ 0 w 3561435"/>
              <a:gd name="connsiteY0" fmla="*/ 415749 h 451468"/>
              <a:gd name="connsiteX1" fmla="*/ 431006 w 3561435"/>
              <a:gd name="connsiteY1" fmla="*/ 406224 h 451468"/>
              <a:gd name="connsiteX2" fmla="*/ 454819 w 3561435"/>
              <a:gd name="connsiteY2" fmla="*/ 415749 h 451468"/>
              <a:gd name="connsiteX3" fmla="*/ 545306 w 3561435"/>
              <a:gd name="connsiteY3" fmla="*/ 418130 h 451468"/>
              <a:gd name="connsiteX4" fmla="*/ 583406 w 3561435"/>
              <a:gd name="connsiteY4" fmla="*/ 444324 h 451468"/>
              <a:gd name="connsiteX5" fmla="*/ 607219 w 3561435"/>
              <a:gd name="connsiteY5" fmla="*/ 434799 h 451468"/>
              <a:gd name="connsiteX6" fmla="*/ 647700 w 3561435"/>
              <a:gd name="connsiteY6" fmla="*/ 408605 h 451468"/>
              <a:gd name="connsiteX7" fmla="*/ 669131 w 3561435"/>
              <a:gd name="connsiteY7" fmla="*/ 437180 h 451468"/>
              <a:gd name="connsiteX8" fmla="*/ 733425 w 3561435"/>
              <a:gd name="connsiteY8" fmla="*/ 441943 h 451468"/>
              <a:gd name="connsiteX9" fmla="*/ 762000 w 3561435"/>
              <a:gd name="connsiteY9" fmla="*/ 449087 h 451468"/>
              <a:gd name="connsiteX10" fmla="*/ 940594 w 3561435"/>
              <a:gd name="connsiteY10" fmla="*/ 451468 h 451468"/>
              <a:gd name="connsiteX11" fmla="*/ 964406 w 3561435"/>
              <a:gd name="connsiteY11" fmla="*/ 382412 h 451468"/>
              <a:gd name="connsiteX12" fmla="*/ 1038225 w 3561435"/>
              <a:gd name="connsiteY12" fmla="*/ 384793 h 451468"/>
              <a:gd name="connsiteX13" fmla="*/ 1054894 w 3561435"/>
              <a:gd name="connsiteY13" fmla="*/ 358599 h 451468"/>
              <a:gd name="connsiteX14" fmla="*/ 1081087 w 3561435"/>
              <a:gd name="connsiteY14" fmla="*/ 353837 h 451468"/>
              <a:gd name="connsiteX15" fmla="*/ 1114425 w 3561435"/>
              <a:gd name="connsiteY15" fmla="*/ 377649 h 451468"/>
              <a:gd name="connsiteX16" fmla="*/ 1143000 w 3561435"/>
              <a:gd name="connsiteY16" fmla="*/ 370505 h 451468"/>
              <a:gd name="connsiteX17" fmla="*/ 1166812 w 3561435"/>
              <a:gd name="connsiteY17" fmla="*/ 349074 h 451468"/>
              <a:gd name="connsiteX18" fmla="*/ 2147887 w 3561435"/>
              <a:gd name="connsiteY18" fmla="*/ 327643 h 451468"/>
              <a:gd name="connsiteX19" fmla="*/ 2164556 w 3561435"/>
              <a:gd name="connsiteY19" fmla="*/ 320499 h 451468"/>
              <a:gd name="connsiteX20" fmla="*/ 2255044 w 3561435"/>
              <a:gd name="connsiteY20" fmla="*/ 318118 h 451468"/>
              <a:gd name="connsiteX21" fmla="*/ 2283619 w 3561435"/>
              <a:gd name="connsiteY21" fmla="*/ 310974 h 451468"/>
              <a:gd name="connsiteX22" fmla="*/ 2338387 w 3561435"/>
              <a:gd name="connsiteY22" fmla="*/ 308593 h 451468"/>
              <a:gd name="connsiteX23" fmla="*/ 2371725 w 3561435"/>
              <a:gd name="connsiteY23" fmla="*/ 296687 h 451468"/>
              <a:gd name="connsiteX24" fmla="*/ 2445544 w 3561435"/>
              <a:gd name="connsiteY24" fmla="*/ 296687 h 451468"/>
              <a:gd name="connsiteX25" fmla="*/ 2476500 w 3561435"/>
              <a:gd name="connsiteY25" fmla="*/ 284780 h 451468"/>
              <a:gd name="connsiteX26" fmla="*/ 2497931 w 3561435"/>
              <a:gd name="connsiteY26" fmla="*/ 289543 h 451468"/>
              <a:gd name="connsiteX27" fmla="*/ 2538412 w 3561435"/>
              <a:gd name="connsiteY27" fmla="*/ 296687 h 451468"/>
              <a:gd name="connsiteX28" fmla="*/ 2583656 w 3561435"/>
              <a:gd name="connsiteY28" fmla="*/ 272874 h 451468"/>
              <a:gd name="connsiteX29" fmla="*/ 3138487 w 3561435"/>
              <a:gd name="connsiteY29" fmla="*/ 249062 h 451468"/>
              <a:gd name="connsiteX30" fmla="*/ 3162300 w 3561435"/>
              <a:gd name="connsiteY30" fmla="*/ 201437 h 451468"/>
              <a:gd name="connsiteX31" fmla="*/ 3238500 w 3561435"/>
              <a:gd name="connsiteY31" fmla="*/ 199055 h 451468"/>
              <a:gd name="connsiteX32" fmla="*/ 3267075 w 3561435"/>
              <a:gd name="connsiteY32" fmla="*/ 144287 h 451468"/>
              <a:gd name="connsiteX33" fmla="*/ 3350419 w 3561435"/>
              <a:gd name="connsiteY33" fmla="*/ 141905 h 451468"/>
              <a:gd name="connsiteX34" fmla="*/ 3357563 w 3561435"/>
              <a:gd name="connsiteY34" fmla="*/ 72848 h 451468"/>
              <a:gd name="connsiteX35" fmla="*/ 3450431 w 3561435"/>
              <a:gd name="connsiteY35" fmla="*/ 65704 h 451468"/>
              <a:gd name="connsiteX36" fmla="*/ 3462336 w 3561435"/>
              <a:gd name="connsiteY36" fmla="*/ 3793 h 451468"/>
              <a:gd name="connsiteX37" fmla="*/ 3555203 w 3561435"/>
              <a:gd name="connsiteY37" fmla="*/ 6176 h 451468"/>
              <a:gd name="connsiteX38" fmla="*/ 3552822 w 3561435"/>
              <a:gd name="connsiteY38" fmla="*/ 3794 h 451468"/>
              <a:gd name="connsiteX0" fmla="*/ 0 w 3565937"/>
              <a:gd name="connsiteY0" fmla="*/ 488155 h 523874"/>
              <a:gd name="connsiteX1" fmla="*/ 431006 w 3565937"/>
              <a:gd name="connsiteY1" fmla="*/ 478630 h 523874"/>
              <a:gd name="connsiteX2" fmla="*/ 454819 w 3565937"/>
              <a:gd name="connsiteY2" fmla="*/ 488155 h 523874"/>
              <a:gd name="connsiteX3" fmla="*/ 545306 w 3565937"/>
              <a:gd name="connsiteY3" fmla="*/ 490536 h 523874"/>
              <a:gd name="connsiteX4" fmla="*/ 583406 w 3565937"/>
              <a:gd name="connsiteY4" fmla="*/ 516730 h 523874"/>
              <a:gd name="connsiteX5" fmla="*/ 607219 w 3565937"/>
              <a:gd name="connsiteY5" fmla="*/ 507205 h 523874"/>
              <a:gd name="connsiteX6" fmla="*/ 647700 w 3565937"/>
              <a:gd name="connsiteY6" fmla="*/ 481011 h 523874"/>
              <a:gd name="connsiteX7" fmla="*/ 669131 w 3565937"/>
              <a:gd name="connsiteY7" fmla="*/ 509586 h 523874"/>
              <a:gd name="connsiteX8" fmla="*/ 733425 w 3565937"/>
              <a:gd name="connsiteY8" fmla="*/ 514349 h 523874"/>
              <a:gd name="connsiteX9" fmla="*/ 762000 w 3565937"/>
              <a:gd name="connsiteY9" fmla="*/ 521493 h 523874"/>
              <a:gd name="connsiteX10" fmla="*/ 940594 w 3565937"/>
              <a:gd name="connsiteY10" fmla="*/ 523874 h 523874"/>
              <a:gd name="connsiteX11" fmla="*/ 964406 w 3565937"/>
              <a:gd name="connsiteY11" fmla="*/ 454818 h 523874"/>
              <a:gd name="connsiteX12" fmla="*/ 1038225 w 3565937"/>
              <a:gd name="connsiteY12" fmla="*/ 457199 h 523874"/>
              <a:gd name="connsiteX13" fmla="*/ 1054894 w 3565937"/>
              <a:gd name="connsiteY13" fmla="*/ 431005 h 523874"/>
              <a:gd name="connsiteX14" fmla="*/ 1081087 w 3565937"/>
              <a:gd name="connsiteY14" fmla="*/ 426243 h 523874"/>
              <a:gd name="connsiteX15" fmla="*/ 1114425 w 3565937"/>
              <a:gd name="connsiteY15" fmla="*/ 450055 h 523874"/>
              <a:gd name="connsiteX16" fmla="*/ 1143000 w 3565937"/>
              <a:gd name="connsiteY16" fmla="*/ 442911 h 523874"/>
              <a:gd name="connsiteX17" fmla="*/ 1166812 w 3565937"/>
              <a:gd name="connsiteY17" fmla="*/ 421480 h 523874"/>
              <a:gd name="connsiteX18" fmla="*/ 2147887 w 3565937"/>
              <a:gd name="connsiteY18" fmla="*/ 400049 h 523874"/>
              <a:gd name="connsiteX19" fmla="*/ 2164556 w 3565937"/>
              <a:gd name="connsiteY19" fmla="*/ 392905 h 523874"/>
              <a:gd name="connsiteX20" fmla="*/ 2255044 w 3565937"/>
              <a:gd name="connsiteY20" fmla="*/ 390524 h 523874"/>
              <a:gd name="connsiteX21" fmla="*/ 2283619 w 3565937"/>
              <a:gd name="connsiteY21" fmla="*/ 383380 h 523874"/>
              <a:gd name="connsiteX22" fmla="*/ 2338387 w 3565937"/>
              <a:gd name="connsiteY22" fmla="*/ 380999 h 523874"/>
              <a:gd name="connsiteX23" fmla="*/ 2371725 w 3565937"/>
              <a:gd name="connsiteY23" fmla="*/ 369093 h 523874"/>
              <a:gd name="connsiteX24" fmla="*/ 2445544 w 3565937"/>
              <a:gd name="connsiteY24" fmla="*/ 369093 h 523874"/>
              <a:gd name="connsiteX25" fmla="*/ 2476500 w 3565937"/>
              <a:gd name="connsiteY25" fmla="*/ 357186 h 523874"/>
              <a:gd name="connsiteX26" fmla="*/ 2497931 w 3565937"/>
              <a:gd name="connsiteY26" fmla="*/ 361949 h 523874"/>
              <a:gd name="connsiteX27" fmla="*/ 2538412 w 3565937"/>
              <a:gd name="connsiteY27" fmla="*/ 369093 h 523874"/>
              <a:gd name="connsiteX28" fmla="*/ 2583656 w 3565937"/>
              <a:gd name="connsiteY28" fmla="*/ 345280 h 523874"/>
              <a:gd name="connsiteX29" fmla="*/ 3138487 w 3565937"/>
              <a:gd name="connsiteY29" fmla="*/ 321468 h 523874"/>
              <a:gd name="connsiteX30" fmla="*/ 3162300 w 3565937"/>
              <a:gd name="connsiteY30" fmla="*/ 273843 h 523874"/>
              <a:gd name="connsiteX31" fmla="*/ 3238500 w 3565937"/>
              <a:gd name="connsiteY31" fmla="*/ 271461 h 523874"/>
              <a:gd name="connsiteX32" fmla="*/ 3267075 w 3565937"/>
              <a:gd name="connsiteY32" fmla="*/ 216693 h 523874"/>
              <a:gd name="connsiteX33" fmla="*/ 3350419 w 3565937"/>
              <a:gd name="connsiteY33" fmla="*/ 214311 h 523874"/>
              <a:gd name="connsiteX34" fmla="*/ 3357563 w 3565937"/>
              <a:gd name="connsiteY34" fmla="*/ 145254 h 523874"/>
              <a:gd name="connsiteX35" fmla="*/ 3450431 w 3565937"/>
              <a:gd name="connsiteY35" fmla="*/ 138110 h 523874"/>
              <a:gd name="connsiteX36" fmla="*/ 3462336 w 3565937"/>
              <a:gd name="connsiteY36" fmla="*/ 76199 h 523874"/>
              <a:gd name="connsiteX37" fmla="*/ 3555203 w 3565937"/>
              <a:gd name="connsiteY37" fmla="*/ 78582 h 523874"/>
              <a:gd name="connsiteX38" fmla="*/ 3564728 w 3565937"/>
              <a:gd name="connsiteY38" fmla="*/ 0 h 523874"/>
              <a:gd name="connsiteX0" fmla="*/ 0 w 3565937"/>
              <a:gd name="connsiteY0" fmla="*/ 488155 h 523874"/>
              <a:gd name="connsiteX1" fmla="*/ 431006 w 3565937"/>
              <a:gd name="connsiteY1" fmla="*/ 478630 h 523874"/>
              <a:gd name="connsiteX2" fmla="*/ 454819 w 3565937"/>
              <a:gd name="connsiteY2" fmla="*/ 488155 h 523874"/>
              <a:gd name="connsiteX3" fmla="*/ 545306 w 3565937"/>
              <a:gd name="connsiteY3" fmla="*/ 490536 h 523874"/>
              <a:gd name="connsiteX4" fmla="*/ 583406 w 3565937"/>
              <a:gd name="connsiteY4" fmla="*/ 516730 h 523874"/>
              <a:gd name="connsiteX5" fmla="*/ 607219 w 3565937"/>
              <a:gd name="connsiteY5" fmla="*/ 507205 h 523874"/>
              <a:gd name="connsiteX6" fmla="*/ 647700 w 3565937"/>
              <a:gd name="connsiteY6" fmla="*/ 481011 h 523874"/>
              <a:gd name="connsiteX7" fmla="*/ 669131 w 3565937"/>
              <a:gd name="connsiteY7" fmla="*/ 509586 h 523874"/>
              <a:gd name="connsiteX8" fmla="*/ 733425 w 3565937"/>
              <a:gd name="connsiteY8" fmla="*/ 514349 h 523874"/>
              <a:gd name="connsiteX9" fmla="*/ 762000 w 3565937"/>
              <a:gd name="connsiteY9" fmla="*/ 521493 h 523874"/>
              <a:gd name="connsiteX10" fmla="*/ 940594 w 3565937"/>
              <a:gd name="connsiteY10" fmla="*/ 523874 h 523874"/>
              <a:gd name="connsiteX11" fmla="*/ 964406 w 3565937"/>
              <a:gd name="connsiteY11" fmla="*/ 454818 h 523874"/>
              <a:gd name="connsiteX12" fmla="*/ 1038225 w 3565937"/>
              <a:gd name="connsiteY12" fmla="*/ 457199 h 523874"/>
              <a:gd name="connsiteX13" fmla="*/ 1054894 w 3565937"/>
              <a:gd name="connsiteY13" fmla="*/ 431005 h 523874"/>
              <a:gd name="connsiteX14" fmla="*/ 1081087 w 3565937"/>
              <a:gd name="connsiteY14" fmla="*/ 426243 h 523874"/>
              <a:gd name="connsiteX15" fmla="*/ 1114425 w 3565937"/>
              <a:gd name="connsiteY15" fmla="*/ 450055 h 523874"/>
              <a:gd name="connsiteX16" fmla="*/ 1143000 w 3565937"/>
              <a:gd name="connsiteY16" fmla="*/ 442911 h 523874"/>
              <a:gd name="connsiteX17" fmla="*/ 1166812 w 3565937"/>
              <a:gd name="connsiteY17" fmla="*/ 421480 h 523874"/>
              <a:gd name="connsiteX18" fmla="*/ 2147887 w 3565937"/>
              <a:gd name="connsiteY18" fmla="*/ 400049 h 523874"/>
              <a:gd name="connsiteX19" fmla="*/ 2164556 w 3565937"/>
              <a:gd name="connsiteY19" fmla="*/ 392905 h 523874"/>
              <a:gd name="connsiteX20" fmla="*/ 2255044 w 3565937"/>
              <a:gd name="connsiteY20" fmla="*/ 390524 h 523874"/>
              <a:gd name="connsiteX21" fmla="*/ 2283619 w 3565937"/>
              <a:gd name="connsiteY21" fmla="*/ 383380 h 523874"/>
              <a:gd name="connsiteX22" fmla="*/ 2338387 w 3565937"/>
              <a:gd name="connsiteY22" fmla="*/ 380999 h 523874"/>
              <a:gd name="connsiteX23" fmla="*/ 2371725 w 3565937"/>
              <a:gd name="connsiteY23" fmla="*/ 369093 h 523874"/>
              <a:gd name="connsiteX24" fmla="*/ 2445544 w 3565937"/>
              <a:gd name="connsiteY24" fmla="*/ 369093 h 523874"/>
              <a:gd name="connsiteX25" fmla="*/ 2476500 w 3565937"/>
              <a:gd name="connsiteY25" fmla="*/ 357186 h 523874"/>
              <a:gd name="connsiteX26" fmla="*/ 2497931 w 3565937"/>
              <a:gd name="connsiteY26" fmla="*/ 361949 h 523874"/>
              <a:gd name="connsiteX27" fmla="*/ 2538412 w 3565937"/>
              <a:gd name="connsiteY27" fmla="*/ 369093 h 523874"/>
              <a:gd name="connsiteX28" fmla="*/ 2583656 w 3565937"/>
              <a:gd name="connsiteY28" fmla="*/ 345280 h 523874"/>
              <a:gd name="connsiteX29" fmla="*/ 3138487 w 3565937"/>
              <a:gd name="connsiteY29" fmla="*/ 321468 h 523874"/>
              <a:gd name="connsiteX30" fmla="*/ 3162300 w 3565937"/>
              <a:gd name="connsiteY30" fmla="*/ 273843 h 523874"/>
              <a:gd name="connsiteX31" fmla="*/ 3238500 w 3565937"/>
              <a:gd name="connsiteY31" fmla="*/ 271461 h 523874"/>
              <a:gd name="connsiteX32" fmla="*/ 3267075 w 3565937"/>
              <a:gd name="connsiteY32" fmla="*/ 216693 h 523874"/>
              <a:gd name="connsiteX33" fmla="*/ 3350419 w 3565937"/>
              <a:gd name="connsiteY33" fmla="*/ 214311 h 523874"/>
              <a:gd name="connsiteX34" fmla="*/ 3357563 w 3565937"/>
              <a:gd name="connsiteY34" fmla="*/ 145254 h 523874"/>
              <a:gd name="connsiteX35" fmla="*/ 3450431 w 3565937"/>
              <a:gd name="connsiteY35" fmla="*/ 138110 h 523874"/>
              <a:gd name="connsiteX36" fmla="*/ 3462336 w 3565937"/>
              <a:gd name="connsiteY36" fmla="*/ 76199 h 523874"/>
              <a:gd name="connsiteX37" fmla="*/ 3555203 w 3565937"/>
              <a:gd name="connsiteY37" fmla="*/ 78582 h 523874"/>
              <a:gd name="connsiteX38" fmla="*/ 3564728 w 3565937"/>
              <a:gd name="connsiteY38" fmla="*/ 0 h 523874"/>
              <a:gd name="connsiteX39" fmla="*/ 3564728 w 3565937"/>
              <a:gd name="connsiteY39" fmla="*/ 0 h 523874"/>
              <a:gd name="connsiteX0" fmla="*/ 0 w 3676647"/>
              <a:gd name="connsiteY0" fmla="*/ 490536 h 526255"/>
              <a:gd name="connsiteX1" fmla="*/ 431006 w 3676647"/>
              <a:gd name="connsiteY1" fmla="*/ 481011 h 526255"/>
              <a:gd name="connsiteX2" fmla="*/ 454819 w 3676647"/>
              <a:gd name="connsiteY2" fmla="*/ 490536 h 526255"/>
              <a:gd name="connsiteX3" fmla="*/ 545306 w 3676647"/>
              <a:gd name="connsiteY3" fmla="*/ 492917 h 526255"/>
              <a:gd name="connsiteX4" fmla="*/ 583406 w 3676647"/>
              <a:gd name="connsiteY4" fmla="*/ 519111 h 526255"/>
              <a:gd name="connsiteX5" fmla="*/ 607219 w 3676647"/>
              <a:gd name="connsiteY5" fmla="*/ 509586 h 526255"/>
              <a:gd name="connsiteX6" fmla="*/ 647700 w 3676647"/>
              <a:gd name="connsiteY6" fmla="*/ 483392 h 526255"/>
              <a:gd name="connsiteX7" fmla="*/ 669131 w 3676647"/>
              <a:gd name="connsiteY7" fmla="*/ 511967 h 526255"/>
              <a:gd name="connsiteX8" fmla="*/ 733425 w 3676647"/>
              <a:gd name="connsiteY8" fmla="*/ 516730 h 526255"/>
              <a:gd name="connsiteX9" fmla="*/ 762000 w 3676647"/>
              <a:gd name="connsiteY9" fmla="*/ 523874 h 526255"/>
              <a:gd name="connsiteX10" fmla="*/ 940594 w 3676647"/>
              <a:gd name="connsiteY10" fmla="*/ 526255 h 526255"/>
              <a:gd name="connsiteX11" fmla="*/ 964406 w 3676647"/>
              <a:gd name="connsiteY11" fmla="*/ 457199 h 526255"/>
              <a:gd name="connsiteX12" fmla="*/ 1038225 w 3676647"/>
              <a:gd name="connsiteY12" fmla="*/ 459580 h 526255"/>
              <a:gd name="connsiteX13" fmla="*/ 1054894 w 3676647"/>
              <a:gd name="connsiteY13" fmla="*/ 433386 h 526255"/>
              <a:gd name="connsiteX14" fmla="*/ 1081087 w 3676647"/>
              <a:gd name="connsiteY14" fmla="*/ 428624 h 526255"/>
              <a:gd name="connsiteX15" fmla="*/ 1114425 w 3676647"/>
              <a:gd name="connsiteY15" fmla="*/ 452436 h 526255"/>
              <a:gd name="connsiteX16" fmla="*/ 1143000 w 3676647"/>
              <a:gd name="connsiteY16" fmla="*/ 445292 h 526255"/>
              <a:gd name="connsiteX17" fmla="*/ 1166812 w 3676647"/>
              <a:gd name="connsiteY17" fmla="*/ 423861 h 526255"/>
              <a:gd name="connsiteX18" fmla="*/ 2147887 w 3676647"/>
              <a:gd name="connsiteY18" fmla="*/ 402430 h 526255"/>
              <a:gd name="connsiteX19" fmla="*/ 2164556 w 3676647"/>
              <a:gd name="connsiteY19" fmla="*/ 395286 h 526255"/>
              <a:gd name="connsiteX20" fmla="*/ 2255044 w 3676647"/>
              <a:gd name="connsiteY20" fmla="*/ 392905 h 526255"/>
              <a:gd name="connsiteX21" fmla="*/ 2283619 w 3676647"/>
              <a:gd name="connsiteY21" fmla="*/ 385761 h 526255"/>
              <a:gd name="connsiteX22" fmla="*/ 2338387 w 3676647"/>
              <a:gd name="connsiteY22" fmla="*/ 383380 h 526255"/>
              <a:gd name="connsiteX23" fmla="*/ 2371725 w 3676647"/>
              <a:gd name="connsiteY23" fmla="*/ 371474 h 526255"/>
              <a:gd name="connsiteX24" fmla="*/ 2445544 w 3676647"/>
              <a:gd name="connsiteY24" fmla="*/ 371474 h 526255"/>
              <a:gd name="connsiteX25" fmla="*/ 2476500 w 3676647"/>
              <a:gd name="connsiteY25" fmla="*/ 359567 h 526255"/>
              <a:gd name="connsiteX26" fmla="*/ 2497931 w 3676647"/>
              <a:gd name="connsiteY26" fmla="*/ 364330 h 526255"/>
              <a:gd name="connsiteX27" fmla="*/ 2538412 w 3676647"/>
              <a:gd name="connsiteY27" fmla="*/ 371474 h 526255"/>
              <a:gd name="connsiteX28" fmla="*/ 2583656 w 3676647"/>
              <a:gd name="connsiteY28" fmla="*/ 347661 h 526255"/>
              <a:gd name="connsiteX29" fmla="*/ 3138487 w 3676647"/>
              <a:gd name="connsiteY29" fmla="*/ 323849 h 526255"/>
              <a:gd name="connsiteX30" fmla="*/ 3162300 w 3676647"/>
              <a:gd name="connsiteY30" fmla="*/ 276224 h 526255"/>
              <a:gd name="connsiteX31" fmla="*/ 3238500 w 3676647"/>
              <a:gd name="connsiteY31" fmla="*/ 273842 h 526255"/>
              <a:gd name="connsiteX32" fmla="*/ 3267075 w 3676647"/>
              <a:gd name="connsiteY32" fmla="*/ 219074 h 526255"/>
              <a:gd name="connsiteX33" fmla="*/ 3350419 w 3676647"/>
              <a:gd name="connsiteY33" fmla="*/ 216692 h 526255"/>
              <a:gd name="connsiteX34" fmla="*/ 3357563 w 3676647"/>
              <a:gd name="connsiteY34" fmla="*/ 147635 h 526255"/>
              <a:gd name="connsiteX35" fmla="*/ 3450431 w 3676647"/>
              <a:gd name="connsiteY35" fmla="*/ 140491 h 526255"/>
              <a:gd name="connsiteX36" fmla="*/ 3462336 w 3676647"/>
              <a:gd name="connsiteY36" fmla="*/ 78580 h 526255"/>
              <a:gd name="connsiteX37" fmla="*/ 3555203 w 3676647"/>
              <a:gd name="connsiteY37" fmla="*/ 80963 h 526255"/>
              <a:gd name="connsiteX38" fmla="*/ 3564728 w 3676647"/>
              <a:gd name="connsiteY38" fmla="*/ 2381 h 526255"/>
              <a:gd name="connsiteX39" fmla="*/ 3676647 w 3676647"/>
              <a:gd name="connsiteY39" fmla="*/ 0 h 526255"/>
              <a:gd name="connsiteX0" fmla="*/ 0 w 3655216"/>
              <a:gd name="connsiteY0" fmla="*/ 490536 h 526255"/>
              <a:gd name="connsiteX1" fmla="*/ 431006 w 3655216"/>
              <a:gd name="connsiteY1" fmla="*/ 481011 h 526255"/>
              <a:gd name="connsiteX2" fmla="*/ 454819 w 3655216"/>
              <a:gd name="connsiteY2" fmla="*/ 490536 h 526255"/>
              <a:gd name="connsiteX3" fmla="*/ 545306 w 3655216"/>
              <a:gd name="connsiteY3" fmla="*/ 492917 h 526255"/>
              <a:gd name="connsiteX4" fmla="*/ 583406 w 3655216"/>
              <a:gd name="connsiteY4" fmla="*/ 519111 h 526255"/>
              <a:gd name="connsiteX5" fmla="*/ 607219 w 3655216"/>
              <a:gd name="connsiteY5" fmla="*/ 509586 h 526255"/>
              <a:gd name="connsiteX6" fmla="*/ 647700 w 3655216"/>
              <a:gd name="connsiteY6" fmla="*/ 483392 h 526255"/>
              <a:gd name="connsiteX7" fmla="*/ 669131 w 3655216"/>
              <a:gd name="connsiteY7" fmla="*/ 511967 h 526255"/>
              <a:gd name="connsiteX8" fmla="*/ 733425 w 3655216"/>
              <a:gd name="connsiteY8" fmla="*/ 516730 h 526255"/>
              <a:gd name="connsiteX9" fmla="*/ 762000 w 3655216"/>
              <a:gd name="connsiteY9" fmla="*/ 523874 h 526255"/>
              <a:gd name="connsiteX10" fmla="*/ 940594 w 3655216"/>
              <a:gd name="connsiteY10" fmla="*/ 526255 h 526255"/>
              <a:gd name="connsiteX11" fmla="*/ 964406 w 3655216"/>
              <a:gd name="connsiteY11" fmla="*/ 457199 h 526255"/>
              <a:gd name="connsiteX12" fmla="*/ 1038225 w 3655216"/>
              <a:gd name="connsiteY12" fmla="*/ 459580 h 526255"/>
              <a:gd name="connsiteX13" fmla="*/ 1054894 w 3655216"/>
              <a:gd name="connsiteY13" fmla="*/ 433386 h 526255"/>
              <a:gd name="connsiteX14" fmla="*/ 1081087 w 3655216"/>
              <a:gd name="connsiteY14" fmla="*/ 428624 h 526255"/>
              <a:gd name="connsiteX15" fmla="*/ 1114425 w 3655216"/>
              <a:gd name="connsiteY15" fmla="*/ 452436 h 526255"/>
              <a:gd name="connsiteX16" fmla="*/ 1143000 w 3655216"/>
              <a:gd name="connsiteY16" fmla="*/ 445292 h 526255"/>
              <a:gd name="connsiteX17" fmla="*/ 1166812 w 3655216"/>
              <a:gd name="connsiteY17" fmla="*/ 423861 h 526255"/>
              <a:gd name="connsiteX18" fmla="*/ 2147887 w 3655216"/>
              <a:gd name="connsiteY18" fmla="*/ 402430 h 526255"/>
              <a:gd name="connsiteX19" fmla="*/ 2164556 w 3655216"/>
              <a:gd name="connsiteY19" fmla="*/ 395286 h 526255"/>
              <a:gd name="connsiteX20" fmla="*/ 2255044 w 3655216"/>
              <a:gd name="connsiteY20" fmla="*/ 392905 h 526255"/>
              <a:gd name="connsiteX21" fmla="*/ 2283619 w 3655216"/>
              <a:gd name="connsiteY21" fmla="*/ 385761 h 526255"/>
              <a:gd name="connsiteX22" fmla="*/ 2338387 w 3655216"/>
              <a:gd name="connsiteY22" fmla="*/ 383380 h 526255"/>
              <a:gd name="connsiteX23" fmla="*/ 2371725 w 3655216"/>
              <a:gd name="connsiteY23" fmla="*/ 371474 h 526255"/>
              <a:gd name="connsiteX24" fmla="*/ 2445544 w 3655216"/>
              <a:gd name="connsiteY24" fmla="*/ 371474 h 526255"/>
              <a:gd name="connsiteX25" fmla="*/ 2476500 w 3655216"/>
              <a:gd name="connsiteY25" fmla="*/ 359567 h 526255"/>
              <a:gd name="connsiteX26" fmla="*/ 2497931 w 3655216"/>
              <a:gd name="connsiteY26" fmla="*/ 364330 h 526255"/>
              <a:gd name="connsiteX27" fmla="*/ 2538412 w 3655216"/>
              <a:gd name="connsiteY27" fmla="*/ 371474 h 526255"/>
              <a:gd name="connsiteX28" fmla="*/ 2583656 w 3655216"/>
              <a:gd name="connsiteY28" fmla="*/ 347661 h 526255"/>
              <a:gd name="connsiteX29" fmla="*/ 3138487 w 3655216"/>
              <a:gd name="connsiteY29" fmla="*/ 323849 h 526255"/>
              <a:gd name="connsiteX30" fmla="*/ 3162300 w 3655216"/>
              <a:gd name="connsiteY30" fmla="*/ 276224 h 526255"/>
              <a:gd name="connsiteX31" fmla="*/ 3238500 w 3655216"/>
              <a:gd name="connsiteY31" fmla="*/ 273842 h 526255"/>
              <a:gd name="connsiteX32" fmla="*/ 3267075 w 3655216"/>
              <a:gd name="connsiteY32" fmla="*/ 219074 h 526255"/>
              <a:gd name="connsiteX33" fmla="*/ 3350419 w 3655216"/>
              <a:gd name="connsiteY33" fmla="*/ 216692 h 526255"/>
              <a:gd name="connsiteX34" fmla="*/ 3357563 w 3655216"/>
              <a:gd name="connsiteY34" fmla="*/ 147635 h 526255"/>
              <a:gd name="connsiteX35" fmla="*/ 3450431 w 3655216"/>
              <a:gd name="connsiteY35" fmla="*/ 140491 h 526255"/>
              <a:gd name="connsiteX36" fmla="*/ 3462336 w 3655216"/>
              <a:gd name="connsiteY36" fmla="*/ 78580 h 526255"/>
              <a:gd name="connsiteX37" fmla="*/ 3555203 w 3655216"/>
              <a:gd name="connsiteY37" fmla="*/ 80963 h 526255"/>
              <a:gd name="connsiteX38" fmla="*/ 3564728 w 3655216"/>
              <a:gd name="connsiteY38" fmla="*/ 2381 h 526255"/>
              <a:gd name="connsiteX39" fmla="*/ 3655216 w 3655216"/>
              <a:gd name="connsiteY39" fmla="*/ 0 h 526255"/>
              <a:gd name="connsiteX0" fmla="*/ 0 w 3667122"/>
              <a:gd name="connsiteY0" fmla="*/ 490536 h 526255"/>
              <a:gd name="connsiteX1" fmla="*/ 431006 w 3667122"/>
              <a:gd name="connsiteY1" fmla="*/ 481011 h 526255"/>
              <a:gd name="connsiteX2" fmla="*/ 454819 w 3667122"/>
              <a:gd name="connsiteY2" fmla="*/ 490536 h 526255"/>
              <a:gd name="connsiteX3" fmla="*/ 545306 w 3667122"/>
              <a:gd name="connsiteY3" fmla="*/ 492917 h 526255"/>
              <a:gd name="connsiteX4" fmla="*/ 583406 w 3667122"/>
              <a:gd name="connsiteY4" fmla="*/ 519111 h 526255"/>
              <a:gd name="connsiteX5" fmla="*/ 607219 w 3667122"/>
              <a:gd name="connsiteY5" fmla="*/ 509586 h 526255"/>
              <a:gd name="connsiteX6" fmla="*/ 647700 w 3667122"/>
              <a:gd name="connsiteY6" fmla="*/ 483392 h 526255"/>
              <a:gd name="connsiteX7" fmla="*/ 669131 w 3667122"/>
              <a:gd name="connsiteY7" fmla="*/ 511967 h 526255"/>
              <a:gd name="connsiteX8" fmla="*/ 733425 w 3667122"/>
              <a:gd name="connsiteY8" fmla="*/ 516730 h 526255"/>
              <a:gd name="connsiteX9" fmla="*/ 762000 w 3667122"/>
              <a:gd name="connsiteY9" fmla="*/ 523874 h 526255"/>
              <a:gd name="connsiteX10" fmla="*/ 940594 w 3667122"/>
              <a:gd name="connsiteY10" fmla="*/ 526255 h 526255"/>
              <a:gd name="connsiteX11" fmla="*/ 964406 w 3667122"/>
              <a:gd name="connsiteY11" fmla="*/ 457199 h 526255"/>
              <a:gd name="connsiteX12" fmla="*/ 1038225 w 3667122"/>
              <a:gd name="connsiteY12" fmla="*/ 459580 h 526255"/>
              <a:gd name="connsiteX13" fmla="*/ 1054894 w 3667122"/>
              <a:gd name="connsiteY13" fmla="*/ 433386 h 526255"/>
              <a:gd name="connsiteX14" fmla="*/ 1081087 w 3667122"/>
              <a:gd name="connsiteY14" fmla="*/ 428624 h 526255"/>
              <a:gd name="connsiteX15" fmla="*/ 1114425 w 3667122"/>
              <a:gd name="connsiteY15" fmla="*/ 452436 h 526255"/>
              <a:gd name="connsiteX16" fmla="*/ 1143000 w 3667122"/>
              <a:gd name="connsiteY16" fmla="*/ 445292 h 526255"/>
              <a:gd name="connsiteX17" fmla="*/ 1166812 w 3667122"/>
              <a:gd name="connsiteY17" fmla="*/ 423861 h 526255"/>
              <a:gd name="connsiteX18" fmla="*/ 2147887 w 3667122"/>
              <a:gd name="connsiteY18" fmla="*/ 402430 h 526255"/>
              <a:gd name="connsiteX19" fmla="*/ 2164556 w 3667122"/>
              <a:gd name="connsiteY19" fmla="*/ 395286 h 526255"/>
              <a:gd name="connsiteX20" fmla="*/ 2255044 w 3667122"/>
              <a:gd name="connsiteY20" fmla="*/ 392905 h 526255"/>
              <a:gd name="connsiteX21" fmla="*/ 2283619 w 3667122"/>
              <a:gd name="connsiteY21" fmla="*/ 385761 h 526255"/>
              <a:gd name="connsiteX22" fmla="*/ 2338387 w 3667122"/>
              <a:gd name="connsiteY22" fmla="*/ 383380 h 526255"/>
              <a:gd name="connsiteX23" fmla="*/ 2371725 w 3667122"/>
              <a:gd name="connsiteY23" fmla="*/ 371474 h 526255"/>
              <a:gd name="connsiteX24" fmla="*/ 2445544 w 3667122"/>
              <a:gd name="connsiteY24" fmla="*/ 371474 h 526255"/>
              <a:gd name="connsiteX25" fmla="*/ 2476500 w 3667122"/>
              <a:gd name="connsiteY25" fmla="*/ 359567 h 526255"/>
              <a:gd name="connsiteX26" fmla="*/ 2497931 w 3667122"/>
              <a:gd name="connsiteY26" fmla="*/ 364330 h 526255"/>
              <a:gd name="connsiteX27" fmla="*/ 2538412 w 3667122"/>
              <a:gd name="connsiteY27" fmla="*/ 371474 h 526255"/>
              <a:gd name="connsiteX28" fmla="*/ 2583656 w 3667122"/>
              <a:gd name="connsiteY28" fmla="*/ 347661 h 526255"/>
              <a:gd name="connsiteX29" fmla="*/ 3138487 w 3667122"/>
              <a:gd name="connsiteY29" fmla="*/ 323849 h 526255"/>
              <a:gd name="connsiteX30" fmla="*/ 3162300 w 3667122"/>
              <a:gd name="connsiteY30" fmla="*/ 276224 h 526255"/>
              <a:gd name="connsiteX31" fmla="*/ 3238500 w 3667122"/>
              <a:gd name="connsiteY31" fmla="*/ 273842 h 526255"/>
              <a:gd name="connsiteX32" fmla="*/ 3267075 w 3667122"/>
              <a:gd name="connsiteY32" fmla="*/ 219074 h 526255"/>
              <a:gd name="connsiteX33" fmla="*/ 3350419 w 3667122"/>
              <a:gd name="connsiteY33" fmla="*/ 216692 h 526255"/>
              <a:gd name="connsiteX34" fmla="*/ 3357563 w 3667122"/>
              <a:gd name="connsiteY34" fmla="*/ 147635 h 526255"/>
              <a:gd name="connsiteX35" fmla="*/ 3450431 w 3667122"/>
              <a:gd name="connsiteY35" fmla="*/ 140491 h 526255"/>
              <a:gd name="connsiteX36" fmla="*/ 3462336 w 3667122"/>
              <a:gd name="connsiteY36" fmla="*/ 78580 h 526255"/>
              <a:gd name="connsiteX37" fmla="*/ 3555203 w 3667122"/>
              <a:gd name="connsiteY37" fmla="*/ 80963 h 526255"/>
              <a:gd name="connsiteX38" fmla="*/ 3564728 w 3667122"/>
              <a:gd name="connsiteY38" fmla="*/ 2381 h 526255"/>
              <a:gd name="connsiteX39" fmla="*/ 3655216 w 3667122"/>
              <a:gd name="connsiteY39" fmla="*/ 0 h 526255"/>
              <a:gd name="connsiteX40" fmla="*/ 3667122 w 3667122"/>
              <a:gd name="connsiteY40" fmla="*/ 4763 h 526255"/>
              <a:gd name="connsiteX0" fmla="*/ 0 w 3664411"/>
              <a:gd name="connsiteY0" fmla="*/ 571506 h 607225"/>
              <a:gd name="connsiteX1" fmla="*/ 431006 w 3664411"/>
              <a:gd name="connsiteY1" fmla="*/ 561981 h 607225"/>
              <a:gd name="connsiteX2" fmla="*/ 454819 w 3664411"/>
              <a:gd name="connsiteY2" fmla="*/ 571506 h 607225"/>
              <a:gd name="connsiteX3" fmla="*/ 545306 w 3664411"/>
              <a:gd name="connsiteY3" fmla="*/ 573887 h 607225"/>
              <a:gd name="connsiteX4" fmla="*/ 583406 w 3664411"/>
              <a:gd name="connsiteY4" fmla="*/ 600081 h 607225"/>
              <a:gd name="connsiteX5" fmla="*/ 607219 w 3664411"/>
              <a:gd name="connsiteY5" fmla="*/ 590556 h 607225"/>
              <a:gd name="connsiteX6" fmla="*/ 647700 w 3664411"/>
              <a:gd name="connsiteY6" fmla="*/ 564362 h 607225"/>
              <a:gd name="connsiteX7" fmla="*/ 669131 w 3664411"/>
              <a:gd name="connsiteY7" fmla="*/ 592937 h 607225"/>
              <a:gd name="connsiteX8" fmla="*/ 733425 w 3664411"/>
              <a:gd name="connsiteY8" fmla="*/ 597700 h 607225"/>
              <a:gd name="connsiteX9" fmla="*/ 762000 w 3664411"/>
              <a:gd name="connsiteY9" fmla="*/ 604844 h 607225"/>
              <a:gd name="connsiteX10" fmla="*/ 940594 w 3664411"/>
              <a:gd name="connsiteY10" fmla="*/ 607225 h 607225"/>
              <a:gd name="connsiteX11" fmla="*/ 964406 w 3664411"/>
              <a:gd name="connsiteY11" fmla="*/ 538169 h 607225"/>
              <a:gd name="connsiteX12" fmla="*/ 1038225 w 3664411"/>
              <a:gd name="connsiteY12" fmla="*/ 540550 h 607225"/>
              <a:gd name="connsiteX13" fmla="*/ 1054894 w 3664411"/>
              <a:gd name="connsiteY13" fmla="*/ 514356 h 607225"/>
              <a:gd name="connsiteX14" fmla="*/ 1081087 w 3664411"/>
              <a:gd name="connsiteY14" fmla="*/ 509594 h 607225"/>
              <a:gd name="connsiteX15" fmla="*/ 1114425 w 3664411"/>
              <a:gd name="connsiteY15" fmla="*/ 533406 h 607225"/>
              <a:gd name="connsiteX16" fmla="*/ 1143000 w 3664411"/>
              <a:gd name="connsiteY16" fmla="*/ 526262 h 607225"/>
              <a:gd name="connsiteX17" fmla="*/ 1166812 w 3664411"/>
              <a:gd name="connsiteY17" fmla="*/ 504831 h 607225"/>
              <a:gd name="connsiteX18" fmla="*/ 2147887 w 3664411"/>
              <a:gd name="connsiteY18" fmla="*/ 483400 h 607225"/>
              <a:gd name="connsiteX19" fmla="*/ 2164556 w 3664411"/>
              <a:gd name="connsiteY19" fmla="*/ 476256 h 607225"/>
              <a:gd name="connsiteX20" fmla="*/ 2255044 w 3664411"/>
              <a:gd name="connsiteY20" fmla="*/ 473875 h 607225"/>
              <a:gd name="connsiteX21" fmla="*/ 2283619 w 3664411"/>
              <a:gd name="connsiteY21" fmla="*/ 466731 h 607225"/>
              <a:gd name="connsiteX22" fmla="*/ 2338387 w 3664411"/>
              <a:gd name="connsiteY22" fmla="*/ 464350 h 607225"/>
              <a:gd name="connsiteX23" fmla="*/ 2371725 w 3664411"/>
              <a:gd name="connsiteY23" fmla="*/ 452444 h 607225"/>
              <a:gd name="connsiteX24" fmla="*/ 2445544 w 3664411"/>
              <a:gd name="connsiteY24" fmla="*/ 452444 h 607225"/>
              <a:gd name="connsiteX25" fmla="*/ 2476500 w 3664411"/>
              <a:gd name="connsiteY25" fmla="*/ 440537 h 607225"/>
              <a:gd name="connsiteX26" fmla="*/ 2497931 w 3664411"/>
              <a:gd name="connsiteY26" fmla="*/ 445300 h 607225"/>
              <a:gd name="connsiteX27" fmla="*/ 2538412 w 3664411"/>
              <a:gd name="connsiteY27" fmla="*/ 452444 h 607225"/>
              <a:gd name="connsiteX28" fmla="*/ 2583656 w 3664411"/>
              <a:gd name="connsiteY28" fmla="*/ 428631 h 607225"/>
              <a:gd name="connsiteX29" fmla="*/ 3138487 w 3664411"/>
              <a:gd name="connsiteY29" fmla="*/ 404819 h 607225"/>
              <a:gd name="connsiteX30" fmla="*/ 3162300 w 3664411"/>
              <a:gd name="connsiteY30" fmla="*/ 357194 h 607225"/>
              <a:gd name="connsiteX31" fmla="*/ 3238500 w 3664411"/>
              <a:gd name="connsiteY31" fmla="*/ 354812 h 607225"/>
              <a:gd name="connsiteX32" fmla="*/ 3267075 w 3664411"/>
              <a:gd name="connsiteY32" fmla="*/ 300044 h 607225"/>
              <a:gd name="connsiteX33" fmla="*/ 3350419 w 3664411"/>
              <a:gd name="connsiteY33" fmla="*/ 297662 h 607225"/>
              <a:gd name="connsiteX34" fmla="*/ 3357563 w 3664411"/>
              <a:gd name="connsiteY34" fmla="*/ 228605 h 607225"/>
              <a:gd name="connsiteX35" fmla="*/ 3450431 w 3664411"/>
              <a:gd name="connsiteY35" fmla="*/ 221461 h 607225"/>
              <a:gd name="connsiteX36" fmla="*/ 3462336 w 3664411"/>
              <a:gd name="connsiteY36" fmla="*/ 159550 h 607225"/>
              <a:gd name="connsiteX37" fmla="*/ 3555203 w 3664411"/>
              <a:gd name="connsiteY37" fmla="*/ 161933 h 607225"/>
              <a:gd name="connsiteX38" fmla="*/ 3564728 w 3664411"/>
              <a:gd name="connsiteY38" fmla="*/ 83351 h 607225"/>
              <a:gd name="connsiteX39" fmla="*/ 3655216 w 3664411"/>
              <a:gd name="connsiteY39" fmla="*/ 80970 h 607225"/>
              <a:gd name="connsiteX40" fmla="*/ 3662359 w 3664411"/>
              <a:gd name="connsiteY40" fmla="*/ 8 h 607225"/>
              <a:gd name="connsiteX0" fmla="*/ 0 w 3664411"/>
              <a:gd name="connsiteY0" fmla="*/ 579065 h 614784"/>
              <a:gd name="connsiteX1" fmla="*/ 431006 w 3664411"/>
              <a:gd name="connsiteY1" fmla="*/ 569540 h 614784"/>
              <a:gd name="connsiteX2" fmla="*/ 454819 w 3664411"/>
              <a:gd name="connsiteY2" fmla="*/ 579065 h 614784"/>
              <a:gd name="connsiteX3" fmla="*/ 545306 w 3664411"/>
              <a:gd name="connsiteY3" fmla="*/ 581446 h 614784"/>
              <a:gd name="connsiteX4" fmla="*/ 583406 w 3664411"/>
              <a:gd name="connsiteY4" fmla="*/ 607640 h 614784"/>
              <a:gd name="connsiteX5" fmla="*/ 607219 w 3664411"/>
              <a:gd name="connsiteY5" fmla="*/ 598115 h 614784"/>
              <a:gd name="connsiteX6" fmla="*/ 647700 w 3664411"/>
              <a:gd name="connsiteY6" fmla="*/ 571921 h 614784"/>
              <a:gd name="connsiteX7" fmla="*/ 669131 w 3664411"/>
              <a:gd name="connsiteY7" fmla="*/ 600496 h 614784"/>
              <a:gd name="connsiteX8" fmla="*/ 733425 w 3664411"/>
              <a:gd name="connsiteY8" fmla="*/ 605259 h 614784"/>
              <a:gd name="connsiteX9" fmla="*/ 762000 w 3664411"/>
              <a:gd name="connsiteY9" fmla="*/ 612403 h 614784"/>
              <a:gd name="connsiteX10" fmla="*/ 940594 w 3664411"/>
              <a:gd name="connsiteY10" fmla="*/ 614784 h 614784"/>
              <a:gd name="connsiteX11" fmla="*/ 964406 w 3664411"/>
              <a:gd name="connsiteY11" fmla="*/ 545728 h 614784"/>
              <a:gd name="connsiteX12" fmla="*/ 1038225 w 3664411"/>
              <a:gd name="connsiteY12" fmla="*/ 548109 h 614784"/>
              <a:gd name="connsiteX13" fmla="*/ 1054894 w 3664411"/>
              <a:gd name="connsiteY13" fmla="*/ 521915 h 614784"/>
              <a:gd name="connsiteX14" fmla="*/ 1081087 w 3664411"/>
              <a:gd name="connsiteY14" fmla="*/ 517153 h 614784"/>
              <a:gd name="connsiteX15" fmla="*/ 1114425 w 3664411"/>
              <a:gd name="connsiteY15" fmla="*/ 540965 h 614784"/>
              <a:gd name="connsiteX16" fmla="*/ 1143000 w 3664411"/>
              <a:gd name="connsiteY16" fmla="*/ 533821 h 614784"/>
              <a:gd name="connsiteX17" fmla="*/ 1166812 w 3664411"/>
              <a:gd name="connsiteY17" fmla="*/ 512390 h 614784"/>
              <a:gd name="connsiteX18" fmla="*/ 2147887 w 3664411"/>
              <a:gd name="connsiteY18" fmla="*/ 490959 h 614784"/>
              <a:gd name="connsiteX19" fmla="*/ 2164556 w 3664411"/>
              <a:gd name="connsiteY19" fmla="*/ 483815 h 614784"/>
              <a:gd name="connsiteX20" fmla="*/ 2255044 w 3664411"/>
              <a:gd name="connsiteY20" fmla="*/ 481434 h 614784"/>
              <a:gd name="connsiteX21" fmla="*/ 2283619 w 3664411"/>
              <a:gd name="connsiteY21" fmla="*/ 474290 h 614784"/>
              <a:gd name="connsiteX22" fmla="*/ 2338387 w 3664411"/>
              <a:gd name="connsiteY22" fmla="*/ 471909 h 614784"/>
              <a:gd name="connsiteX23" fmla="*/ 2371725 w 3664411"/>
              <a:gd name="connsiteY23" fmla="*/ 460003 h 614784"/>
              <a:gd name="connsiteX24" fmla="*/ 2445544 w 3664411"/>
              <a:gd name="connsiteY24" fmla="*/ 460003 h 614784"/>
              <a:gd name="connsiteX25" fmla="*/ 2476500 w 3664411"/>
              <a:gd name="connsiteY25" fmla="*/ 448096 h 614784"/>
              <a:gd name="connsiteX26" fmla="*/ 2497931 w 3664411"/>
              <a:gd name="connsiteY26" fmla="*/ 452859 h 614784"/>
              <a:gd name="connsiteX27" fmla="*/ 2538412 w 3664411"/>
              <a:gd name="connsiteY27" fmla="*/ 460003 h 614784"/>
              <a:gd name="connsiteX28" fmla="*/ 2583656 w 3664411"/>
              <a:gd name="connsiteY28" fmla="*/ 436190 h 614784"/>
              <a:gd name="connsiteX29" fmla="*/ 3138487 w 3664411"/>
              <a:gd name="connsiteY29" fmla="*/ 412378 h 614784"/>
              <a:gd name="connsiteX30" fmla="*/ 3162300 w 3664411"/>
              <a:gd name="connsiteY30" fmla="*/ 364753 h 614784"/>
              <a:gd name="connsiteX31" fmla="*/ 3238500 w 3664411"/>
              <a:gd name="connsiteY31" fmla="*/ 362371 h 614784"/>
              <a:gd name="connsiteX32" fmla="*/ 3267075 w 3664411"/>
              <a:gd name="connsiteY32" fmla="*/ 307603 h 614784"/>
              <a:gd name="connsiteX33" fmla="*/ 3350419 w 3664411"/>
              <a:gd name="connsiteY33" fmla="*/ 305221 h 614784"/>
              <a:gd name="connsiteX34" fmla="*/ 3357563 w 3664411"/>
              <a:gd name="connsiteY34" fmla="*/ 236164 h 614784"/>
              <a:gd name="connsiteX35" fmla="*/ 3450431 w 3664411"/>
              <a:gd name="connsiteY35" fmla="*/ 229020 h 614784"/>
              <a:gd name="connsiteX36" fmla="*/ 3462336 w 3664411"/>
              <a:gd name="connsiteY36" fmla="*/ 167109 h 614784"/>
              <a:gd name="connsiteX37" fmla="*/ 3555203 w 3664411"/>
              <a:gd name="connsiteY37" fmla="*/ 169492 h 614784"/>
              <a:gd name="connsiteX38" fmla="*/ 3564728 w 3664411"/>
              <a:gd name="connsiteY38" fmla="*/ 90910 h 614784"/>
              <a:gd name="connsiteX39" fmla="*/ 3655216 w 3664411"/>
              <a:gd name="connsiteY39" fmla="*/ 88529 h 614784"/>
              <a:gd name="connsiteX40" fmla="*/ 3662359 w 3664411"/>
              <a:gd name="connsiteY40" fmla="*/ 7567 h 614784"/>
              <a:gd name="connsiteX41" fmla="*/ 3662360 w 3664411"/>
              <a:gd name="connsiteY41" fmla="*/ 2805 h 614784"/>
              <a:gd name="connsiteX0" fmla="*/ 0 w 3757610"/>
              <a:gd name="connsiteY0" fmla="*/ 581358 h 617077"/>
              <a:gd name="connsiteX1" fmla="*/ 431006 w 3757610"/>
              <a:gd name="connsiteY1" fmla="*/ 571833 h 617077"/>
              <a:gd name="connsiteX2" fmla="*/ 454819 w 3757610"/>
              <a:gd name="connsiteY2" fmla="*/ 581358 h 617077"/>
              <a:gd name="connsiteX3" fmla="*/ 545306 w 3757610"/>
              <a:gd name="connsiteY3" fmla="*/ 583739 h 617077"/>
              <a:gd name="connsiteX4" fmla="*/ 583406 w 3757610"/>
              <a:gd name="connsiteY4" fmla="*/ 609933 h 617077"/>
              <a:gd name="connsiteX5" fmla="*/ 607219 w 3757610"/>
              <a:gd name="connsiteY5" fmla="*/ 600408 h 617077"/>
              <a:gd name="connsiteX6" fmla="*/ 647700 w 3757610"/>
              <a:gd name="connsiteY6" fmla="*/ 574214 h 617077"/>
              <a:gd name="connsiteX7" fmla="*/ 669131 w 3757610"/>
              <a:gd name="connsiteY7" fmla="*/ 602789 h 617077"/>
              <a:gd name="connsiteX8" fmla="*/ 733425 w 3757610"/>
              <a:gd name="connsiteY8" fmla="*/ 607552 h 617077"/>
              <a:gd name="connsiteX9" fmla="*/ 762000 w 3757610"/>
              <a:gd name="connsiteY9" fmla="*/ 614696 h 617077"/>
              <a:gd name="connsiteX10" fmla="*/ 940594 w 3757610"/>
              <a:gd name="connsiteY10" fmla="*/ 617077 h 617077"/>
              <a:gd name="connsiteX11" fmla="*/ 964406 w 3757610"/>
              <a:gd name="connsiteY11" fmla="*/ 548021 h 617077"/>
              <a:gd name="connsiteX12" fmla="*/ 1038225 w 3757610"/>
              <a:gd name="connsiteY12" fmla="*/ 550402 h 617077"/>
              <a:gd name="connsiteX13" fmla="*/ 1054894 w 3757610"/>
              <a:gd name="connsiteY13" fmla="*/ 524208 h 617077"/>
              <a:gd name="connsiteX14" fmla="*/ 1081087 w 3757610"/>
              <a:gd name="connsiteY14" fmla="*/ 519446 h 617077"/>
              <a:gd name="connsiteX15" fmla="*/ 1114425 w 3757610"/>
              <a:gd name="connsiteY15" fmla="*/ 543258 h 617077"/>
              <a:gd name="connsiteX16" fmla="*/ 1143000 w 3757610"/>
              <a:gd name="connsiteY16" fmla="*/ 536114 h 617077"/>
              <a:gd name="connsiteX17" fmla="*/ 1166812 w 3757610"/>
              <a:gd name="connsiteY17" fmla="*/ 514683 h 617077"/>
              <a:gd name="connsiteX18" fmla="*/ 2147887 w 3757610"/>
              <a:gd name="connsiteY18" fmla="*/ 493252 h 617077"/>
              <a:gd name="connsiteX19" fmla="*/ 2164556 w 3757610"/>
              <a:gd name="connsiteY19" fmla="*/ 486108 h 617077"/>
              <a:gd name="connsiteX20" fmla="*/ 2255044 w 3757610"/>
              <a:gd name="connsiteY20" fmla="*/ 483727 h 617077"/>
              <a:gd name="connsiteX21" fmla="*/ 2283619 w 3757610"/>
              <a:gd name="connsiteY21" fmla="*/ 476583 h 617077"/>
              <a:gd name="connsiteX22" fmla="*/ 2338387 w 3757610"/>
              <a:gd name="connsiteY22" fmla="*/ 474202 h 617077"/>
              <a:gd name="connsiteX23" fmla="*/ 2371725 w 3757610"/>
              <a:gd name="connsiteY23" fmla="*/ 462296 h 617077"/>
              <a:gd name="connsiteX24" fmla="*/ 2445544 w 3757610"/>
              <a:gd name="connsiteY24" fmla="*/ 462296 h 617077"/>
              <a:gd name="connsiteX25" fmla="*/ 2476500 w 3757610"/>
              <a:gd name="connsiteY25" fmla="*/ 450389 h 617077"/>
              <a:gd name="connsiteX26" fmla="*/ 2497931 w 3757610"/>
              <a:gd name="connsiteY26" fmla="*/ 455152 h 617077"/>
              <a:gd name="connsiteX27" fmla="*/ 2538412 w 3757610"/>
              <a:gd name="connsiteY27" fmla="*/ 462296 h 617077"/>
              <a:gd name="connsiteX28" fmla="*/ 2583656 w 3757610"/>
              <a:gd name="connsiteY28" fmla="*/ 438483 h 617077"/>
              <a:gd name="connsiteX29" fmla="*/ 3138487 w 3757610"/>
              <a:gd name="connsiteY29" fmla="*/ 414671 h 617077"/>
              <a:gd name="connsiteX30" fmla="*/ 3162300 w 3757610"/>
              <a:gd name="connsiteY30" fmla="*/ 367046 h 617077"/>
              <a:gd name="connsiteX31" fmla="*/ 3238500 w 3757610"/>
              <a:gd name="connsiteY31" fmla="*/ 364664 h 617077"/>
              <a:gd name="connsiteX32" fmla="*/ 3267075 w 3757610"/>
              <a:gd name="connsiteY32" fmla="*/ 309896 h 617077"/>
              <a:gd name="connsiteX33" fmla="*/ 3350419 w 3757610"/>
              <a:gd name="connsiteY33" fmla="*/ 307514 h 617077"/>
              <a:gd name="connsiteX34" fmla="*/ 3357563 w 3757610"/>
              <a:gd name="connsiteY34" fmla="*/ 238457 h 617077"/>
              <a:gd name="connsiteX35" fmla="*/ 3450431 w 3757610"/>
              <a:gd name="connsiteY35" fmla="*/ 231313 h 617077"/>
              <a:gd name="connsiteX36" fmla="*/ 3462336 w 3757610"/>
              <a:gd name="connsiteY36" fmla="*/ 169402 h 617077"/>
              <a:gd name="connsiteX37" fmla="*/ 3555203 w 3757610"/>
              <a:gd name="connsiteY37" fmla="*/ 171785 h 617077"/>
              <a:gd name="connsiteX38" fmla="*/ 3564728 w 3757610"/>
              <a:gd name="connsiteY38" fmla="*/ 93203 h 617077"/>
              <a:gd name="connsiteX39" fmla="*/ 3655216 w 3757610"/>
              <a:gd name="connsiteY39" fmla="*/ 90822 h 617077"/>
              <a:gd name="connsiteX40" fmla="*/ 3662359 w 3757610"/>
              <a:gd name="connsiteY40" fmla="*/ 9860 h 617077"/>
              <a:gd name="connsiteX41" fmla="*/ 3757610 w 3757610"/>
              <a:gd name="connsiteY41" fmla="*/ 335 h 617077"/>
              <a:gd name="connsiteX0" fmla="*/ 0 w 3766201"/>
              <a:gd name="connsiteY0" fmla="*/ 581728 h 617447"/>
              <a:gd name="connsiteX1" fmla="*/ 431006 w 3766201"/>
              <a:gd name="connsiteY1" fmla="*/ 572203 h 617447"/>
              <a:gd name="connsiteX2" fmla="*/ 454819 w 3766201"/>
              <a:gd name="connsiteY2" fmla="*/ 581728 h 617447"/>
              <a:gd name="connsiteX3" fmla="*/ 545306 w 3766201"/>
              <a:gd name="connsiteY3" fmla="*/ 584109 h 617447"/>
              <a:gd name="connsiteX4" fmla="*/ 583406 w 3766201"/>
              <a:gd name="connsiteY4" fmla="*/ 610303 h 617447"/>
              <a:gd name="connsiteX5" fmla="*/ 607219 w 3766201"/>
              <a:gd name="connsiteY5" fmla="*/ 600778 h 617447"/>
              <a:gd name="connsiteX6" fmla="*/ 647700 w 3766201"/>
              <a:gd name="connsiteY6" fmla="*/ 574584 h 617447"/>
              <a:gd name="connsiteX7" fmla="*/ 669131 w 3766201"/>
              <a:gd name="connsiteY7" fmla="*/ 603159 h 617447"/>
              <a:gd name="connsiteX8" fmla="*/ 733425 w 3766201"/>
              <a:gd name="connsiteY8" fmla="*/ 607922 h 617447"/>
              <a:gd name="connsiteX9" fmla="*/ 762000 w 3766201"/>
              <a:gd name="connsiteY9" fmla="*/ 615066 h 617447"/>
              <a:gd name="connsiteX10" fmla="*/ 940594 w 3766201"/>
              <a:gd name="connsiteY10" fmla="*/ 617447 h 617447"/>
              <a:gd name="connsiteX11" fmla="*/ 964406 w 3766201"/>
              <a:gd name="connsiteY11" fmla="*/ 548391 h 617447"/>
              <a:gd name="connsiteX12" fmla="*/ 1038225 w 3766201"/>
              <a:gd name="connsiteY12" fmla="*/ 550772 h 617447"/>
              <a:gd name="connsiteX13" fmla="*/ 1054894 w 3766201"/>
              <a:gd name="connsiteY13" fmla="*/ 524578 h 617447"/>
              <a:gd name="connsiteX14" fmla="*/ 1081087 w 3766201"/>
              <a:gd name="connsiteY14" fmla="*/ 519816 h 617447"/>
              <a:gd name="connsiteX15" fmla="*/ 1114425 w 3766201"/>
              <a:gd name="connsiteY15" fmla="*/ 543628 h 617447"/>
              <a:gd name="connsiteX16" fmla="*/ 1143000 w 3766201"/>
              <a:gd name="connsiteY16" fmla="*/ 536484 h 617447"/>
              <a:gd name="connsiteX17" fmla="*/ 1166812 w 3766201"/>
              <a:gd name="connsiteY17" fmla="*/ 515053 h 617447"/>
              <a:gd name="connsiteX18" fmla="*/ 2147887 w 3766201"/>
              <a:gd name="connsiteY18" fmla="*/ 493622 h 617447"/>
              <a:gd name="connsiteX19" fmla="*/ 2164556 w 3766201"/>
              <a:gd name="connsiteY19" fmla="*/ 486478 h 617447"/>
              <a:gd name="connsiteX20" fmla="*/ 2255044 w 3766201"/>
              <a:gd name="connsiteY20" fmla="*/ 484097 h 617447"/>
              <a:gd name="connsiteX21" fmla="*/ 2283619 w 3766201"/>
              <a:gd name="connsiteY21" fmla="*/ 476953 h 617447"/>
              <a:gd name="connsiteX22" fmla="*/ 2338387 w 3766201"/>
              <a:gd name="connsiteY22" fmla="*/ 474572 h 617447"/>
              <a:gd name="connsiteX23" fmla="*/ 2371725 w 3766201"/>
              <a:gd name="connsiteY23" fmla="*/ 462666 h 617447"/>
              <a:gd name="connsiteX24" fmla="*/ 2445544 w 3766201"/>
              <a:gd name="connsiteY24" fmla="*/ 462666 h 617447"/>
              <a:gd name="connsiteX25" fmla="*/ 2476500 w 3766201"/>
              <a:gd name="connsiteY25" fmla="*/ 450759 h 617447"/>
              <a:gd name="connsiteX26" fmla="*/ 2497931 w 3766201"/>
              <a:gd name="connsiteY26" fmla="*/ 455522 h 617447"/>
              <a:gd name="connsiteX27" fmla="*/ 2538412 w 3766201"/>
              <a:gd name="connsiteY27" fmla="*/ 462666 h 617447"/>
              <a:gd name="connsiteX28" fmla="*/ 2583656 w 3766201"/>
              <a:gd name="connsiteY28" fmla="*/ 438853 h 617447"/>
              <a:gd name="connsiteX29" fmla="*/ 3138487 w 3766201"/>
              <a:gd name="connsiteY29" fmla="*/ 415041 h 617447"/>
              <a:gd name="connsiteX30" fmla="*/ 3162300 w 3766201"/>
              <a:gd name="connsiteY30" fmla="*/ 367416 h 617447"/>
              <a:gd name="connsiteX31" fmla="*/ 3238500 w 3766201"/>
              <a:gd name="connsiteY31" fmla="*/ 365034 h 617447"/>
              <a:gd name="connsiteX32" fmla="*/ 3267075 w 3766201"/>
              <a:gd name="connsiteY32" fmla="*/ 310266 h 617447"/>
              <a:gd name="connsiteX33" fmla="*/ 3350419 w 3766201"/>
              <a:gd name="connsiteY33" fmla="*/ 307884 h 617447"/>
              <a:gd name="connsiteX34" fmla="*/ 3357563 w 3766201"/>
              <a:gd name="connsiteY34" fmla="*/ 238827 h 617447"/>
              <a:gd name="connsiteX35" fmla="*/ 3450431 w 3766201"/>
              <a:gd name="connsiteY35" fmla="*/ 231683 h 617447"/>
              <a:gd name="connsiteX36" fmla="*/ 3462336 w 3766201"/>
              <a:gd name="connsiteY36" fmla="*/ 169772 h 617447"/>
              <a:gd name="connsiteX37" fmla="*/ 3555203 w 3766201"/>
              <a:gd name="connsiteY37" fmla="*/ 172155 h 617447"/>
              <a:gd name="connsiteX38" fmla="*/ 3564728 w 3766201"/>
              <a:gd name="connsiteY38" fmla="*/ 93573 h 617447"/>
              <a:gd name="connsiteX39" fmla="*/ 3655216 w 3766201"/>
              <a:gd name="connsiteY39" fmla="*/ 91192 h 617447"/>
              <a:gd name="connsiteX40" fmla="*/ 3662359 w 3766201"/>
              <a:gd name="connsiteY40" fmla="*/ 10230 h 617447"/>
              <a:gd name="connsiteX41" fmla="*/ 3757610 w 3766201"/>
              <a:gd name="connsiteY41" fmla="*/ 705 h 617447"/>
              <a:gd name="connsiteX42" fmla="*/ 3762372 w 3766201"/>
              <a:gd name="connsiteY42" fmla="*/ 706 h 617447"/>
              <a:gd name="connsiteX0" fmla="*/ 0 w 3771897"/>
              <a:gd name="connsiteY0" fmla="*/ 650079 h 685798"/>
              <a:gd name="connsiteX1" fmla="*/ 431006 w 3771897"/>
              <a:gd name="connsiteY1" fmla="*/ 640554 h 685798"/>
              <a:gd name="connsiteX2" fmla="*/ 454819 w 3771897"/>
              <a:gd name="connsiteY2" fmla="*/ 650079 h 685798"/>
              <a:gd name="connsiteX3" fmla="*/ 545306 w 3771897"/>
              <a:gd name="connsiteY3" fmla="*/ 652460 h 685798"/>
              <a:gd name="connsiteX4" fmla="*/ 583406 w 3771897"/>
              <a:gd name="connsiteY4" fmla="*/ 678654 h 685798"/>
              <a:gd name="connsiteX5" fmla="*/ 607219 w 3771897"/>
              <a:gd name="connsiteY5" fmla="*/ 669129 h 685798"/>
              <a:gd name="connsiteX6" fmla="*/ 647700 w 3771897"/>
              <a:gd name="connsiteY6" fmla="*/ 642935 h 685798"/>
              <a:gd name="connsiteX7" fmla="*/ 669131 w 3771897"/>
              <a:gd name="connsiteY7" fmla="*/ 671510 h 685798"/>
              <a:gd name="connsiteX8" fmla="*/ 733425 w 3771897"/>
              <a:gd name="connsiteY8" fmla="*/ 676273 h 685798"/>
              <a:gd name="connsiteX9" fmla="*/ 762000 w 3771897"/>
              <a:gd name="connsiteY9" fmla="*/ 683417 h 685798"/>
              <a:gd name="connsiteX10" fmla="*/ 940594 w 3771897"/>
              <a:gd name="connsiteY10" fmla="*/ 685798 h 685798"/>
              <a:gd name="connsiteX11" fmla="*/ 964406 w 3771897"/>
              <a:gd name="connsiteY11" fmla="*/ 616742 h 685798"/>
              <a:gd name="connsiteX12" fmla="*/ 1038225 w 3771897"/>
              <a:gd name="connsiteY12" fmla="*/ 619123 h 685798"/>
              <a:gd name="connsiteX13" fmla="*/ 1054894 w 3771897"/>
              <a:gd name="connsiteY13" fmla="*/ 592929 h 685798"/>
              <a:gd name="connsiteX14" fmla="*/ 1081087 w 3771897"/>
              <a:gd name="connsiteY14" fmla="*/ 588167 h 685798"/>
              <a:gd name="connsiteX15" fmla="*/ 1114425 w 3771897"/>
              <a:gd name="connsiteY15" fmla="*/ 611979 h 685798"/>
              <a:gd name="connsiteX16" fmla="*/ 1143000 w 3771897"/>
              <a:gd name="connsiteY16" fmla="*/ 604835 h 685798"/>
              <a:gd name="connsiteX17" fmla="*/ 1166812 w 3771897"/>
              <a:gd name="connsiteY17" fmla="*/ 583404 h 685798"/>
              <a:gd name="connsiteX18" fmla="*/ 2147887 w 3771897"/>
              <a:gd name="connsiteY18" fmla="*/ 561973 h 685798"/>
              <a:gd name="connsiteX19" fmla="*/ 2164556 w 3771897"/>
              <a:gd name="connsiteY19" fmla="*/ 554829 h 685798"/>
              <a:gd name="connsiteX20" fmla="*/ 2255044 w 3771897"/>
              <a:gd name="connsiteY20" fmla="*/ 552448 h 685798"/>
              <a:gd name="connsiteX21" fmla="*/ 2283619 w 3771897"/>
              <a:gd name="connsiteY21" fmla="*/ 545304 h 685798"/>
              <a:gd name="connsiteX22" fmla="*/ 2338387 w 3771897"/>
              <a:gd name="connsiteY22" fmla="*/ 542923 h 685798"/>
              <a:gd name="connsiteX23" fmla="*/ 2371725 w 3771897"/>
              <a:gd name="connsiteY23" fmla="*/ 531017 h 685798"/>
              <a:gd name="connsiteX24" fmla="*/ 2445544 w 3771897"/>
              <a:gd name="connsiteY24" fmla="*/ 531017 h 685798"/>
              <a:gd name="connsiteX25" fmla="*/ 2476500 w 3771897"/>
              <a:gd name="connsiteY25" fmla="*/ 519110 h 685798"/>
              <a:gd name="connsiteX26" fmla="*/ 2497931 w 3771897"/>
              <a:gd name="connsiteY26" fmla="*/ 523873 h 685798"/>
              <a:gd name="connsiteX27" fmla="*/ 2538412 w 3771897"/>
              <a:gd name="connsiteY27" fmla="*/ 531017 h 685798"/>
              <a:gd name="connsiteX28" fmla="*/ 2583656 w 3771897"/>
              <a:gd name="connsiteY28" fmla="*/ 507204 h 685798"/>
              <a:gd name="connsiteX29" fmla="*/ 3138487 w 3771897"/>
              <a:gd name="connsiteY29" fmla="*/ 483392 h 685798"/>
              <a:gd name="connsiteX30" fmla="*/ 3162300 w 3771897"/>
              <a:gd name="connsiteY30" fmla="*/ 435767 h 685798"/>
              <a:gd name="connsiteX31" fmla="*/ 3238500 w 3771897"/>
              <a:gd name="connsiteY31" fmla="*/ 433385 h 685798"/>
              <a:gd name="connsiteX32" fmla="*/ 3267075 w 3771897"/>
              <a:gd name="connsiteY32" fmla="*/ 378617 h 685798"/>
              <a:gd name="connsiteX33" fmla="*/ 3350419 w 3771897"/>
              <a:gd name="connsiteY33" fmla="*/ 376235 h 685798"/>
              <a:gd name="connsiteX34" fmla="*/ 3357563 w 3771897"/>
              <a:gd name="connsiteY34" fmla="*/ 307178 h 685798"/>
              <a:gd name="connsiteX35" fmla="*/ 3450431 w 3771897"/>
              <a:gd name="connsiteY35" fmla="*/ 300034 h 685798"/>
              <a:gd name="connsiteX36" fmla="*/ 3462336 w 3771897"/>
              <a:gd name="connsiteY36" fmla="*/ 238123 h 685798"/>
              <a:gd name="connsiteX37" fmla="*/ 3555203 w 3771897"/>
              <a:gd name="connsiteY37" fmla="*/ 240506 h 685798"/>
              <a:gd name="connsiteX38" fmla="*/ 3564728 w 3771897"/>
              <a:gd name="connsiteY38" fmla="*/ 161924 h 685798"/>
              <a:gd name="connsiteX39" fmla="*/ 3655216 w 3771897"/>
              <a:gd name="connsiteY39" fmla="*/ 159543 h 685798"/>
              <a:gd name="connsiteX40" fmla="*/ 3662359 w 3771897"/>
              <a:gd name="connsiteY40" fmla="*/ 78581 h 685798"/>
              <a:gd name="connsiteX41" fmla="*/ 3757610 w 3771897"/>
              <a:gd name="connsiteY41" fmla="*/ 69056 h 685798"/>
              <a:gd name="connsiteX42" fmla="*/ 3771897 w 3771897"/>
              <a:gd name="connsiteY42" fmla="*/ 0 h 685798"/>
              <a:gd name="connsiteX0" fmla="*/ 0 w 3774278"/>
              <a:gd name="connsiteY0" fmla="*/ 655193 h 690912"/>
              <a:gd name="connsiteX1" fmla="*/ 431006 w 3774278"/>
              <a:gd name="connsiteY1" fmla="*/ 645668 h 690912"/>
              <a:gd name="connsiteX2" fmla="*/ 454819 w 3774278"/>
              <a:gd name="connsiteY2" fmla="*/ 655193 h 690912"/>
              <a:gd name="connsiteX3" fmla="*/ 545306 w 3774278"/>
              <a:gd name="connsiteY3" fmla="*/ 657574 h 690912"/>
              <a:gd name="connsiteX4" fmla="*/ 583406 w 3774278"/>
              <a:gd name="connsiteY4" fmla="*/ 683768 h 690912"/>
              <a:gd name="connsiteX5" fmla="*/ 607219 w 3774278"/>
              <a:gd name="connsiteY5" fmla="*/ 674243 h 690912"/>
              <a:gd name="connsiteX6" fmla="*/ 647700 w 3774278"/>
              <a:gd name="connsiteY6" fmla="*/ 648049 h 690912"/>
              <a:gd name="connsiteX7" fmla="*/ 669131 w 3774278"/>
              <a:gd name="connsiteY7" fmla="*/ 676624 h 690912"/>
              <a:gd name="connsiteX8" fmla="*/ 733425 w 3774278"/>
              <a:gd name="connsiteY8" fmla="*/ 681387 h 690912"/>
              <a:gd name="connsiteX9" fmla="*/ 762000 w 3774278"/>
              <a:gd name="connsiteY9" fmla="*/ 688531 h 690912"/>
              <a:gd name="connsiteX10" fmla="*/ 940594 w 3774278"/>
              <a:gd name="connsiteY10" fmla="*/ 690912 h 690912"/>
              <a:gd name="connsiteX11" fmla="*/ 964406 w 3774278"/>
              <a:gd name="connsiteY11" fmla="*/ 621856 h 690912"/>
              <a:gd name="connsiteX12" fmla="*/ 1038225 w 3774278"/>
              <a:gd name="connsiteY12" fmla="*/ 624237 h 690912"/>
              <a:gd name="connsiteX13" fmla="*/ 1054894 w 3774278"/>
              <a:gd name="connsiteY13" fmla="*/ 598043 h 690912"/>
              <a:gd name="connsiteX14" fmla="*/ 1081087 w 3774278"/>
              <a:gd name="connsiteY14" fmla="*/ 593281 h 690912"/>
              <a:gd name="connsiteX15" fmla="*/ 1114425 w 3774278"/>
              <a:gd name="connsiteY15" fmla="*/ 617093 h 690912"/>
              <a:gd name="connsiteX16" fmla="*/ 1143000 w 3774278"/>
              <a:gd name="connsiteY16" fmla="*/ 609949 h 690912"/>
              <a:gd name="connsiteX17" fmla="*/ 1166812 w 3774278"/>
              <a:gd name="connsiteY17" fmla="*/ 588518 h 690912"/>
              <a:gd name="connsiteX18" fmla="*/ 2147887 w 3774278"/>
              <a:gd name="connsiteY18" fmla="*/ 567087 h 690912"/>
              <a:gd name="connsiteX19" fmla="*/ 2164556 w 3774278"/>
              <a:gd name="connsiteY19" fmla="*/ 559943 h 690912"/>
              <a:gd name="connsiteX20" fmla="*/ 2255044 w 3774278"/>
              <a:gd name="connsiteY20" fmla="*/ 557562 h 690912"/>
              <a:gd name="connsiteX21" fmla="*/ 2283619 w 3774278"/>
              <a:gd name="connsiteY21" fmla="*/ 550418 h 690912"/>
              <a:gd name="connsiteX22" fmla="*/ 2338387 w 3774278"/>
              <a:gd name="connsiteY22" fmla="*/ 548037 h 690912"/>
              <a:gd name="connsiteX23" fmla="*/ 2371725 w 3774278"/>
              <a:gd name="connsiteY23" fmla="*/ 536131 h 690912"/>
              <a:gd name="connsiteX24" fmla="*/ 2445544 w 3774278"/>
              <a:gd name="connsiteY24" fmla="*/ 536131 h 690912"/>
              <a:gd name="connsiteX25" fmla="*/ 2476500 w 3774278"/>
              <a:gd name="connsiteY25" fmla="*/ 524224 h 690912"/>
              <a:gd name="connsiteX26" fmla="*/ 2497931 w 3774278"/>
              <a:gd name="connsiteY26" fmla="*/ 528987 h 690912"/>
              <a:gd name="connsiteX27" fmla="*/ 2538412 w 3774278"/>
              <a:gd name="connsiteY27" fmla="*/ 536131 h 690912"/>
              <a:gd name="connsiteX28" fmla="*/ 2583656 w 3774278"/>
              <a:gd name="connsiteY28" fmla="*/ 512318 h 690912"/>
              <a:gd name="connsiteX29" fmla="*/ 3138487 w 3774278"/>
              <a:gd name="connsiteY29" fmla="*/ 488506 h 690912"/>
              <a:gd name="connsiteX30" fmla="*/ 3162300 w 3774278"/>
              <a:gd name="connsiteY30" fmla="*/ 440881 h 690912"/>
              <a:gd name="connsiteX31" fmla="*/ 3238500 w 3774278"/>
              <a:gd name="connsiteY31" fmla="*/ 438499 h 690912"/>
              <a:gd name="connsiteX32" fmla="*/ 3267075 w 3774278"/>
              <a:gd name="connsiteY32" fmla="*/ 383731 h 690912"/>
              <a:gd name="connsiteX33" fmla="*/ 3350419 w 3774278"/>
              <a:gd name="connsiteY33" fmla="*/ 381349 h 690912"/>
              <a:gd name="connsiteX34" fmla="*/ 3357563 w 3774278"/>
              <a:gd name="connsiteY34" fmla="*/ 312292 h 690912"/>
              <a:gd name="connsiteX35" fmla="*/ 3450431 w 3774278"/>
              <a:gd name="connsiteY35" fmla="*/ 305148 h 690912"/>
              <a:gd name="connsiteX36" fmla="*/ 3462336 w 3774278"/>
              <a:gd name="connsiteY36" fmla="*/ 243237 h 690912"/>
              <a:gd name="connsiteX37" fmla="*/ 3555203 w 3774278"/>
              <a:gd name="connsiteY37" fmla="*/ 245620 h 690912"/>
              <a:gd name="connsiteX38" fmla="*/ 3564728 w 3774278"/>
              <a:gd name="connsiteY38" fmla="*/ 167038 h 690912"/>
              <a:gd name="connsiteX39" fmla="*/ 3655216 w 3774278"/>
              <a:gd name="connsiteY39" fmla="*/ 164657 h 690912"/>
              <a:gd name="connsiteX40" fmla="*/ 3662359 w 3774278"/>
              <a:gd name="connsiteY40" fmla="*/ 83695 h 690912"/>
              <a:gd name="connsiteX41" fmla="*/ 3757610 w 3774278"/>
              <a:gd name="connsiteY41" fmla="*/ 74170 h 690912"/>
              <a:gd name="connsiteX42" fmla="*/ 3771897 w 3774278"/>
              <a:gd name="connsiteY42" fmla="*/ 5114 h 690912"/>
              <a:gd name="connsiteX43" fmla="*/ 3774278 w 3774278"/>
              <a:gd name="connsiteY43" fmla="*/ 5115 h 690912"/>
              <a:gd name="connsiteX0" fmla="*/ 0 w 3798091"/>
              <a:gd name="connsiteY0" fmla="*/ 658034 h 693753"/>
              <a:gd name="connsiteX1" fmla="*/ 431006 w 3798091"/>
              <a:gd name="connsiteY1" fmla="*/ 648509 h 693753"/>
              <a:gd name="connsiteX2" fmla="*/ 454819 w 3798091"/>
              <a:gd name="connsiteY2" fmla="*/ 658034 h 693753"/>
              <a:gd name="connsiteX3" fmla="*/ 545306 w 3798091"/>
              <a:gd name="connsiteY3" fmla="*/ 660415 h 693753"/>
              <a:gd name="connsiteX4" fmla="*/ 583406 w 3798091"/>
              <a:gd name="connsiteY4" fmla="*/ 686609 h 693753"/>
              <a:gd name="connsiteX5" fmla="*/ 607219 w 3798091"/>
              <a:gd name="connsiteY5" fmla="*/ 677084 h 693753"/>
              <a:gd name="connsiteX6" fmla="*/ 647700 w 3798091"/>
              <a:gd name="connsiteY6" fmla="*/ 650890 h 693753"/>
              <a:gd name="connsiteX7" fmla="*/ 669131 w 3798091"/>
              <a:gd name="connsiteY7" fmla="*/ 679465 h 693753"/>
              <a:gd name="connsiteX8" fmla="*/ 733425 w 3798091"/>
              <a:gd name="connsiteY8" fmla="*/ 684228 h 693753"/>
              <a:gd name="connsiteX9" fmla="*/ 762000 w 3798091"/>
              <a:gd name="connsiteY9" fmla="*/ 691372 h 693753"/>
              <a:gd name="connsiteX10" fmla="*/ 940594 w 3798091"/>
              <a:gd name="connsiteY10" fmla="*/ 693753 h 693753"/>
              <a:gd name="connsiteX11" fmla="*/ 964406 w 3798091"/>
              <a:gd name="connsiteY11" fmla="*/ 624697 h 693753"/>
              <a:gd name="connsiteX12" fmla="*/ 1038225 w 3798091"/>
              <a:gd name="connsiteY12" fmla="*/ 627078 h 693753"/>
              <a:gd name="connsiteX13" fmla="*/ 1054894 w 3798091"/>
              <a:gd name="connsiteY13" fmla="*/ 600884 h 693753"/>
              <a:gd name="connsiteX14" fmla="*/ 1081087 w 3798091"/>
              <a:gd name="connsiteY14" fmla="*/ 596122 h 693753"/>
              <a:gd name="connsiteX15" fmla="*/ 1114425 w 3798091"/>
              <a:gd name="connsiteY15" fmla="*/ 619934 h 693753"/>
              <a:gd name="connsiteX16" fmla="*/ 1143000 w 3798091"/>
              <a:gd name="connsiteY16" fmla="*/ 612790 h 693753"/>
              <a:gd name="connsiteX17" fmla="*/ 1166812 w 3798091"/>
              <a:gd name="connsiteY17" fmla="*/ 591359 h 693753"/>
              <a:gd name="connsiteX18" fmla="*/ 2147887 w 3798091"/>
              <a:gd name="connsiteY18" fmla="*/ 569928 h 693753"/>
              <a:gd name="connsiteX19" fmla="*/ 2164556 w 3798091"/>
              <a:gd name="connsiteY19" fmla="*/ 562784 h 693753"/>
              <a:gd name="connsiteX20" fmla="*/ 2255044 w 3798091"/>
              <a:gd name="connsiteY20" fmla="*/ 560403 h 693753"/>
              <a:gd name="connsiteX21" fmla="*/ 2283619 w 3798091"/>
              <a:gd name="connsiteY21" fmla="*/ 553259 h 693753"/>
              <a:gd name="connsiteX22" fmla="*/ 2338387 w 3798091"/>
              <a:gd name="connsiteY22" fmla="*/ 550878 h 693753"/>
              <a:gd name="connsiteX23" fmla="*/ 2371725 w 3798091"/>
              <a:gd name="connsiteY23" fmla="*/ 538972 h 693753"/>
              <a:gd name="connsiteX24" fmla="*/ 2445544 w 3798091"/>
              <a:gd name="connsiteY24" fmla="*/ 538972 h 693753"/>
              <a:gd name="connsiteX25" fmla="*/ 2476500 w 3798091"/>
              <a:gd name="connsiteY25" fmla="*/ 527065 h 693753"/>
              <a:gd name="connsiteX26" fmla="*/ 2497931 w 3798091"/>
              <a:gd name="connsiteY26" fmla="*/ 531828 h 693753"/>
              <a:gd name="connsiteX27" fmla="*/ 2538412 w 3798091"/>
              <a:gd name="connsiteY27" fmla="*/ 538972 h 693753"/>
              <a:gd name="connsiteX28" fmla="*/ 2583656 w 3798091"/>
              <a:gd name="connsiteY28" fmla="*/ 515159 h 693753"/>
              <a:gd name="connsiteX29" fmla="*/ 3138487 w 3798091"/>
              <a:gd name="connsiteY29" fmla="*/ 491347 h 693753"/>
              <a:gd name="connsiteX30" fmla="*/ 3162300 w 3798091"/>
              <a:gd name="connsiteY30" fmla="*/ 443722 h 693753"/>
              <a:gd name="connsiteX31" fmla="*/ 3238500 w 3798091"/>
              <a:gd name="connsiteY31" fmla="*/ 441340 h 693753"/>
              <a:gd name="connsiteX32" fmla="*/ 3267075 w 3798091"/>
              <a:gd name="connsiteY32" fmla="*/ 386572 h 693753"/>
              <a:gd name="connsiteX33" fmla="*/ 3350419 w 3798091"/>
              <a:gd name="connsiteY33" fmla="*/ 384190 h 693753"/>
              <a:gd name="connsiteX34" fmla="*/ 3357563 w 3798091"/>
              <a:gd name="connsiteY34" fmla="*/ 315133 h 693753"/>
              <a:gd name="connsiteX35" fmla="*/ 3450431 w 3798091"/>
              <a:gd name="connsiteY35" fmla="*/ 307989 h 693753"/>
              <a:gd name="connsiteX36" fmla="*/ 3462336 w 3798091"/>
              <a:gd name="connsiteY36" fmla="*/ 246078 h 693753"/>
              <a:gd name="connsiteX37" fmla="*/ 3555203 w 3798091"/>
              <a:gd name="connsiteY37" fmla="*/ 248461 h 693753"/>
              <a:gd name="connsiteX38" fmla="*/ 3564728 w 3798091"/>
              <a:gd name="connsiteY38" fmla="*/ 169879 h 693753"/>
              <a:gd name="connsiteX39" fmla="*/ 3655216 w 3798091"/>
              <a:gd name="connsiteY39" fmla="*/ 167498 h 693753"/>
              <a:gd name="connsiteX40" fmla="*/ 3662359 w 3798091"/>
              <a:gd name="connsiteY40" fmla="*/ 86536 h 693753"/>
              <a:gd name="connsiteX41" fmla="*/ 3757610 w 3798091"/>
              <a:gd name="connsiteY41" fmla="*/ 77011 h 693753"/>
              <a:gd name="connsiteX42" fmla="*/ 3771897 w 3798091"/>
              <a:gd name="connsiteY42" fmla="*/ 7955 h 693753"/>
              <a:gd name="connsiteX43" fmla="*/ 3798091 w 3798091"/>
              <a:gd name="connsiteY43" fmla="*/ 812 h 69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8091" h="693753">
                <a:moveTo>
                  <a:pt x="0" y="658034"/>
                </a:moveTo>
                <a:lnTo>
                  <a:pt x="431006" y="648509"/>
                </a:lnTo>
                <a:lnTo>
                  <a:pt x="454819" y="658034"/>
                </a:lnTo>
                <a:lnTo>
                  <a:pt x="545306" y="660415"/>
                </a:lnTo>
                <a:lnTo>
                  <a:pt x="583406" y="686609"/>
                </a:lnTo>
                <a:lnTo>
                  <a:pt x="607219" y="677084"/>
                </a:lnTo>
                <a:lnTo>
                  <a:pt x="647700" y="650890"/>
                </a:lnTo>
                <a:lnTo>
                  <a:pt x="669131" y="679465"/>
                </a:lnTo>
                <a:lnTo>
                  <a:pt x="733425" y="684228"/>
                </a:lnTo>
                <a:lnTo>
                  <a:pt x="762000" y="691372"/>
                </a:lnTo>
                <a:lnTo>
                  <a:pt x="940594" y="693753"/>
                </a:lnTo>
                <a:lnTo>
                  <a:pt x="964406" y="624697"/>
                </a:lnTo>
                <a:lnTo>
                  <a:pt x="1038225" y="627078"/>
                </a:lnTo>
                <a:lnTo>
                  <a:pt x="1054894" y="600884"/>
                </a:lnTo>
                <a:lnTo>
                  <a:pt x="1081087" y="596122"/>
                </a:lnTo>
                <a:lnTo>
                  <a:pt x="1114425" y="619934"/>
                </a:lnTo>
                <a:lnTo>
                  <a:pt x="1143000" y="612790"/>
                </a:lnTo>
                <a:lnTo>
                  <a:pt x="1166812" y="591359"/>
                </a:lnTo>
                <a:lnTo>
                  <a:pt x="2147887" y="569928"/>
                </a:lnTo>
                <a:lnTo>
                  <a:pt x="2164556" y="562784"/>
                </a:lnTo>
                <a:lnTo>
                  <a:pt x="2255044" y="560403"/>
                </a:lnTo>
                <a:lnTo>
                  <a:pt x="2283619" y="553259"/>
                </a:lnTo>
                <a:lnTo>
                  <a:pt x="2338387" y="550878"/>
                </a:lnTo>
                <a:lnTo>
                  <a:pt x="2371725" y="538972"/>
                </a:lnTo>
                <a:lnTo>
                  <a:pt x="2445544" y="538972"/>
                </a:lnTo>
                <a:lnTo>
                  <a:pt x="2476500" y="527065"/>
                </a:lnTo>
                <a:lnTo>
                  <a:pt x="2497931" y="531828"/>
                </a:lnTo>
                <a:lnTo>
                  <a:pt x="2538412" y="538972"/>
                </a:lnTo>
                <a:lnTo>
                  <a:pt x="2583656" y="515159"/>
                </a:lnTo>
                <a:lnTo>
                  <a:pt x="3138487" y="491347"/>
                </a:lnTo>
                <a:lnTo>
                  <a:pt x="3162300" y="443722"/>
                </a:lnTo>
                <a:lnTo>
                  <a:pt x="3238500" y="441340"/>
                </a:lnTo>
                <a:lnTo>
                  <a:pt x="3267075" y="386572"/>
                </a:lnTo>
                <a:cubicBezTo>
                  <a:pt x="3272234" y="376253"/>
                  <a:pt x="3349923" y="385678"/>
                  <a:pt x="3350419" y="384190"/>
                </a:cubicBezTo>
                <a:cubicBezTo>
                  <a:pt x="3364310" y="383396"/>
                  <a:pt x="3357563" y="315629"/>
                  <a:pt x="3357563" y="315133"/>
                </a:cubicBezTo>
                <a:cubicBezTo>
                  <a:pt x="3359547" y="303624"/>
                  <a:pt x="3449439" y="307989"/>
                  <a:pt x="3450431" y="307989"/>
                </a:cubicBezTo>
                <a:cubicBezTo>
                  <a:pt x="3466702" y="306005"/>
                  <a:pt x="3461344" y="247070"/>
                  <a:pt x="3462336" y="246078"/>
                </a:cubicBezTo>
                <a:cubicBezTo>
                  <a:pt x="3463923" y="236950"/>
                  <a:pt x="3555699" y="246973"/>
                  <a:pt x="3555203" y="248461"/>
                </a:cubicBezTo>
                <a:cubicBezTo>
                  <a:pt x="3570284" y="248461"/>
                  <a:pt x="3565224" y="170375"/>
                  <a:pt x="3564728" y="169879"/>
                </a:cubicBezTo>
                <a:lnTo>
                  <a:pt x="3655216" y="167498"/>
                </a:lnTo>
                <a:cubicBezTo>
                  <a:pt x="3672282" y="167895"/>
                  <a:pt x="3659879" y="85544"/>
                  <a:pt x="3662359" y="86536"/>
                </a:cubicBezTo>
                <a:cubicBezTo>
                  <a:pt x="3663550" y="72249"/>
                  <a:pt x="3757610" y="78003"/>
                  <a:pt x="3757610" y="77011"/>
                </a:cubicBezTo>
                <a:cubicBezTo>
                  <a:pt x="3774279" y="75424"/>
                  <a:pt x="3770905" y="7955"/>
                  <a:pt x="3771897" y="7955"/>
                </a:cubicBezTo>
                <a:cubicBezTo>
                  <a:pt x="3774675" y="-3554"/>
                  <a:pt x="3797595" y="812"/>
                  <a:pt x="3798091" y="812"/>
                </a:cubicBezTo>
              </a:path>
            </a:pathLst>
          </a:cu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6" name="直線コネクタ 275"/>
          <p:cNvCxnSpPr/>
          <p:nvPr/>
        </p:nvCxnSpPr>
        <p:spPr>
          <a:xfrm>
            <a:off x="321417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521799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コネクタ 277"/>
          <p:cNvCxnSpPr/>
          <p:nvPr/>
        </p:nvCxnSpPr>
        <p:spPr>
          <a:xfrm>
            <a:off x="722182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>
            <a:off x="922565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/>
          <p:cNvCxnSpPr/>
          <p:nvPr/>
        </p:nvCxnSpPr>
        <p:spPr>
          <a:xfrm>
            <a:off x="1122948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>
            <a:off x="1323330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/>
          <p:nvPr/>
        </p:nvCxnSpPr>
        <p:spPr>
          <a:xfrm>
            <a:off x="1523713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/>
          <p:nvPr/>
        </p:nvCxnSpPr>
        <p:spPr>
          <a:xfrm>
            <a:off x="1724096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/>
          <p:cNvCxnSpPr/>
          <p:nvPr/>
        </p:nvCxnSpPr>
        <p:spPr>
          <a:xfrm>
            <a:off x="1924479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2124862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>
            <a:off x="2325244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/>
          <p:nvPr/>
        </p:nvCxnSpPr>
        <p:spPr>
          <a:xfrm>
            <a:off x="2525627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>
            <a:off x="2726010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>
            <a:off x="2926394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/>
          <p:cNvCxnSpPr/>
          <p:nvPr/>
        </p:nvCxnSpPr>
        <p:spPr>
          <a:xfrm>
            <a:off x="122613" y="7217220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コネクタ 292"/>
          <p:cNvCxnSpPr/>
          <p:nvPr/>
        </p:nvCxnSpPr>
        <p:spPr>
          <a:xfrm>
            <a:off x="122613" y="7417479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/>
          <p:nvPr/>
        </p:nvCxnSpPr>
        <p:spPr>
          <a:xfrm>
            <a:off x="122613" y="7617738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122613" y="7817998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>
            <a:off x="122613" y="6816701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コネクタ 297"/>
          <p:cNvCxnSpPr/>
          <p:nvPr/>
        </p:nvCxnSpPr>
        <p:spPr>
          <a:xfrm>
            <a:off x="122613" y="7016960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/>
          <p:cNvCxnSpPr/>
          <p:nvPr/>
        </p:nvCxnSpPr>
        <p:spPr>
          <a:xfrm>
            <a:off x="1228475" y="7681251"/>
            <a:ext cx="38481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>
            <a:off x="1228475" y="7717617"/>
            <a:ext cx="0" cy="342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/>
          <p:cNvCxnSpPr/>
          <p:nvPr/>
        </p:nvCxnSpPr>
        <p:spPr>
          <a:xfrm>
            <a:off x="1613288" y="7717617"/>
            <a:ext cx="0" cy="342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/>
          <p:cNvCxnSpPr/>
          <p:nvPr/>
        </p:nvCxnSpPr>
        <p:spPr>
          <a:xfrm>
            <a:off x="132137" y="7663033"/>
            <a:ext cx="298916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コネクタ 308"/>
          <p:cNvCxnSpPr/>
          <p:nvPr/>
        </p:nvCxnSpPr>
        <p:spPr>
          <a:xfrm rot="420000">
            <a:off x="141505" y="7603334"/>
            <a:ext cx="109633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/>
          <p:cNvCxnSpPr/>
          <p:nvPr/>
        </p:nvCxnSpPr>
        <p:spPr>
          <a:xfrm>
            <a:off x="722182" y="7763216"/>
            <a:ext cx="15053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コネクタ 312"/>
          <p:cNvCxnSpPr/>
          <p:nvPr/>
        </p:nvCxnSpPr>
        <p:spPr>
          <a:xfrm flipH="1">
            <a:off x="1613936" y="7566210"/>
            <a:ext cx="204351" cy="10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 flipH="1">
            <a:off x="1818287" y="7464681"/>
            <a:ext cx="0" cy="10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コネクタ 314"/>
          <p:cNvCxnSpPr/>
          <p:nvPr/>
        </p:nvCxnSpPr>
        <p:spPr>
          <a:xfrm flipH="1">
            <a:off x="1818287" y="6751098"/>
            <a:ext cx="715228" cy="71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線コネクタ 315"/>
          <p:cNvCxnSpPr/>
          <p:nvPr/>
        </p:nvCxnSpPr>
        <p:spPr>
          <a:xfrm>
            <a:off x="1612314" y="7668385"/>
            <a:ext cx="0" cy="16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/>
          <p:cNvCxnSpPr/>
          <p:nvPr/>
        </p:nvCxnSpPr>
        <p:spPr>
          <a:xfrm>
            <a:off x="1821688" y="7538420"/>
            <a:ext cx="2864" cy="3661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矢印コネクタ 322"/>
          <p:cNvCxnSpPr/>
          <p:nvPr/>
        </p:nvCxnSpPr>
        <p:spPr>
          <a:xfrm>
            <a:off x="1613936" y="7891542"/>
            <a:ext cx="20435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テキスト ボックス 323"/>
          <p:cNvSpPr txBox="1"/>
          <p:nvPr/>
        </p:nvSpPr>
        <p:spPr>
          <a:xfrm flipH="1">
            <a:off x="1545724" y="787272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25" name="直線コネクタ 324"/>
          <p:cNvCxnSpPr/>
          <p:nvPr/>
        </p:nvCxnSpPr>
        <p:spPr>
          <a:xfrm flipH="1">
            <a:off x="2533515" y="7500111"/>
            <a:ext cx="0" cy="1624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矢印コネクタ 325"/>
          <p:cNvCxnSpPr/>
          <p:nvPr/>
        </p:nvCxnSpPr>
        <p:spPr>
          <a:xfrm>
            <a:off x="1613936" y="8057058"/>
            <a:ext cx="919579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テキスト ボックス 326"/>
          <p:cNvSpPr txBox="1"/>
          <p:nvPr/>
        </p:nvSpPr>
        <p:spPr>
          <a:xfrm flipH="1">
            <a:off x="1933661" y="788781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29" name="直線矢印コネクタ 328"/>
          <p:cNvCxnSpPr/>
          <p:nvPr/>
        </p:nvCxnSpPr>
        <p:spPr>
          <a:xfrm>
            <a:off x="2533515" y="6759153"/>
            <a:ext cx="0" cy="90341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テキスト ボックス 329"/>
          <p:cNvSpPr txBox="1"/>
          <p:nvPr/>
        </p:nvSpPr>
        <p:spPr>
          <a:xfrm flipH="1">
            <a:off x="2459374" y="719172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 flipH="1">
            <a:off x="1254148" y="7777258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</a:p>
        </p:txBody>
      </p:sp>
      <p:cxnSp>
        <p:nvCxnSpPr>
          <p:cNvPr id="124" name="直線コネクタ 123"/>
          <p:cNvCxnSpPr/>
          <p:nvPr/>
        </p:nvCxnSpPr>
        <p:spPr>
          <a:xfrm>
            <a:off x="2533515" y="7670139"/>
            <a:ext cx="0" cy="3869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>
          <a:xfrm rot="375462">
            <a:off x="433034" y="7439104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+mn-ea"/>
              </a:rPr>
              <a:t>1/8</a:t>
            </a:r>
            <a:r>
              <a:rPr kumimoji="1" lang="ja-JP" altLang="en-US" sz="700" dirty="0">
                <a:latin typeface="+mn-ea"/>
              </a:rPr>
              <a:t>傾斜</a:t>
            </a:r>
            <a:endParaRPr kumimoji="1" lang="en-US" altLang="ja-JP" sz="700" dirty="0">
              <a:latin typeface="+mn-ea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42507" y="6512797"/>
            <a:ext cx="21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28" name="直線コネクタ 127"/>
          <p:cNvCxnSpPr/>
          <p:nvPr/>
        </p:nvCxnSpPr>
        <p:spPr>
          <a:xfrm>
            <a:off x="122613" y="8019553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121392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3125905" y="6598661"/>
            <a:ext cx="0" cy="143409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正方形/長方形 233"/>
          <p:cNvSpPr/>
          <p:nvPr/>
        </p:nvSpPr>
        <p:spPr>
          <a:xfrm>
            <a:off x="142405" y="6932063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2893607" y="6932063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0" name="テキスト ボックス 289"/>
          <p:cNvSpPr txBox="1"/>
          <p:nvPr/>
        </p:nvSpPr>
        <p:spPr>
          <a:xfrm>
            <a:off x="5435" y="8028178"/>
            <a:ext cx="963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cxnSp>
        <p:nvCxnSpPr>
          <p:cNvPr id="156" name="直線コネクタ 155"/>
          <p:cNvCxnSpPr/>
          <p:nvPr/>
        </p:nvCxnSpPr>
        <p:spPr>
          <a:xfrm>
            <a:off x="3151098" y="6782040"/>
            <a:ext cx="3055573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3151098" y="6989138"/>
            <a:ext cx="3055573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3151098" y="7196237"/>
            <a:ext cx="3055573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3151098" y="7408404"/>
            <a:ext cx="3055573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3140960" y="7867608"/>
            <a:ext cx="3065711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3140960" y="8074706"/>
            <a:ext cx="3065711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3170528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3376659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3582791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3788923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/>
          <p:cNvCxnSpPr/>
          <p:nvPr/>
        </p:nvCxnSpPr>
        <p:spPr>
          <a:xfrm>
            <a:off x="3995055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/>
          <p:nvPr/>
        </p:nvCxnSpPr>
        <p:spPr>
          <a:xfrm>
            <a:off x="4201187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>
            <a:off x="4407319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4613450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/>
          <p:nvPr/>
        </p:nvCxnSpPr>
        <p:spPr>
          <a:xfrm>
            <a:off x="4819582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>
            <a:off x="5025714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>
            <a:off x="5231846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5437978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>
            <a:off x="5644110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>
            <a:off x="5850241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6056373" y="6605358"/>
            <a:ext cx="0" cy="146934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フリーフォーム 257"/>
          <p:cNvSpPr/>
          <p:nvPr/>
        </p:nvSpPr>
        <p:spPr>
          <a:xfrm>
            <a:off x="3151098" y="7598503"/>
            <a:ext cx="3040151" cy="58364"/>
          </a:xfrm>
          <a:custGeom>
            <a:avLst/>
            <a:gdLst>
              <a:gd name="connsiteX0" fmla="*/ 0 w 3002757"/>
              <a:gd name="connsiteY0" fmla="*/ 7144 h 142875"/>
              <a:gd name="connsiteX1" fmla="*/ 285750 w 3002757"/>
              <a:gd name="connsiteY1" fmla="*/ 0 h 142875"/>
              <a:gd name="connsiteX2" fmla="*/ 304800 w 3002757"/>
              <a:gd name="connsiteY2" fmla="*/ 7144 h 142875"/>
              <a:gd name="connsiteX3" fmla="*/ 357188 w 3002757"/>
              <a:gd name="connsiteY3" fmla="*/ 4762 h 142875"/>
              <a:gd name="connsiteX4" fmla="*/ 383382 w 3002757"/>
              <a:gd name="connsiteY4" fmla="*/ 30956 h 142875"/>
              <a:gd name="connsiteX5" fmla="*/ 447675 w 3002757"/>
              <a:gd name="connsiteY5" fmla="*/ 28575 h 142875"/>
              <a:gd name="connsiteX6" fmla="*/ 469107 w 3002757"/>
              <a:gd name="connsiteY6" fmla="*/ 73819 h 142875"/>
              <a:gd name="connsiteX7" fmla="*/ 547688 w 3002757"/>
              <a:gd name="connsiteY7" fmla="*/ 69056 h 142875"/>
              <a:gd name="connsiteX8" fmla="*/ 557213 w 3002757"/>
              <a:gd name="connsiteY8" fmla="*/ 121444 h 142875"/>
              <a:gd name="connsiteX9" fmla="*/ 623888 w 3002757"/>
              <a:gd name="connsiteY9" fmla="*/ 123825 h 142875"/>
              <a:gd name="connsiteX10" fmla="*/ 647700 w 3002757"/>
              <a:gd name="connsiteY10" fmla="*/ 133350 h 142875"/>
              <a:gd name="connsiteX11" fmla="*/ 1343025 w 3002757"/>
              <a:gd name="connsiteY11" fmla="*/ 123825 h 142875"/>
              <a:gd name="connsiteX12" fmla="*/ 1362075 w 3002757"/>
              <a:gd name="connsiteY12" fmla="*/ 142875 h 142875"/>
              <a:gd name="connsiteX13" fmla="*/ 1402557 w 3002757"/>
              <a:gd name="connsiteY13" fmla="*/ 135731 h 142875"/>
              <a:gd name="connsiteX14" fmla="*/ 2252663 w 3002757"/>
              <a:gd name="connsiteY14" fmla="*/ 135731 h 142875"/>
              <a:gd name="connsiteX15" fmla="*/ 2278857 w 3002757"/>
              <a:gd name="connsiteY15" fmla="*/ 128587 h 142875"/>
              <a:gd name="connsiteX16" fmla="*/ 3002757 w 3002757"/>
              <a:gd name="connsiteY16" fmla="*/ 116681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304800 w 3805238"/>
              <a:gd name="connsiteY2" fmla="*/ 7144 h 142875"/>
              <a:gd name="connsiteX3" fmla="*/ 357188 w 3805238"/>
              <a:gd name="connsiteY3" fmla="*/ 4762 h 142875"/>
              <a:gd name="connsiteX4" fmla="*/ 383382 w 3805238"/>
              <a:gd name="connsiteY4" fmla="*/ 30956 h 142875"/>
              <a:gd name="connsiteX5" fmla="*/ 447675 w 3805238"/>
              <a:gd name="connsiteY5" fmla="*/ 28575 h 142875"/>
              <a:gd name="connsiteX6" fmla="*/ 469107 w 3805238"/>
              <a:gd name="connsiteY6" fmla="*/ 73819 h 142875"/>
              <a:gd name="connsiteX7" fmla="*/ 547688 w 3805238"/>
              <a:gd name="connsiteY7" fmla="*/ 69056 h 142875"/>
              <a:gd name="connsiteX8" fmla="*/ 557213 w 3805238"/>
              <a:gd name="connsiteY8" fmla="*/ 121444 h 142875"/>
              <a:gd name="connsiteX9" fmla="*/ 623888 w 3805238"/>
              <a:gd name="connsiteY9" fmla="*/ 123825 h 142875"/>
              <a:gd name="connsiteX10" fmla="*/ 647700 w 3805238"/>
              <a:gd name="connsiteY10" fmla="*/ 133350 h 142875"/>
              <a:gd name="connsiteX11" fmla="*/ 1343025 w 3805238"/>
              <a:gd name="connsiteY11" fmla="*/ 123825 h 142875"/>
              <a:gd name="connsiteX12" fmla="*/ 1362075 w 3805238"/>
              <a:gd name="connsiteY12" fmla="*/ 142875 h 142875"/>
              <a:gd name="connsiteX13" fmla="*/ 1402557 w 3805238"/>
              <a:gd name="connsiteY13" fmla="*/ 135731 h 142875"/>
              <a:gd name="connsiteX14" fmla="*/ 2252663 w 3805238"/>
              <a:gd name="connsiteY14" fmla="*/ 135731 h 142875"/>
              <a:gd name="connsiteX15" fmla="*/ 2278857 w 3805238"/>
              <a:gd name="connsiteY15" fmla="*/ 128587 h 142875"/>
              <a:gd name="connsiteX16" fmla="*/ 3805238 w 3805238"/>
              <a:gd name="connsiteY16" fmla="*/ 83343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304800 w 3805238"/>
              <a:gd name="connsiteY2" fmla="*/ 7144 h 142875"/>
              <a:gd name="connsiteX3" fmla="*/ 357188 w 3805238"/>
              <a:gd name="connsiteY3" fmla="*/ 4762 h 142875"/>
              <a:gd name="connsiteX4" fmla="*/ 383382 w 3805238"/>
              <a:gd name="connsiteY4" fmla="*/ 30956 h 142875"/>
              <a:gd name="connsiteX5" fmla="*/ 447675 w 3805238"/>
              <a:gd name="connsiteY5" fmla="*/ 28575 h 142875"/>
              <a:gd name="connsiteX6" fmla="*/ 469107 w 3805238"/>
              <a:gd name="connsiteY6" fmla="*/ 73819 h 142875"/>
              <a:gd name="connsiteX7" fmla="*/ 547688 w 3805238"/>
              <a:gd name="connsiteY7" fmla="*/ 69056 h 142875"/>
              <a:gd name="connsiteX8" fmla="*/ 557213 w 3805238"/>
              <a:gd name="connsiteY8" fmla="*/ 121444 h 142875"/>
              <a:gd name="connsiteX9" fmla="*/ 623888 w 3805238"/>
              <a:gd name="connsiteY9" fmla="*/ 123825 h 142875"/>
              <a:gd name="connsiteX10" fmla="*/ 647700 w 3805238"/>
              <a:gd name="connsiteY10" fmla="*/ 133350 h 142875"/>
              <a:gd name="connsiteX11" fmla="*/ 1343025 w 3805238"/>
              <a:gd name="connsiteY11" fmla="*/ 123825 h 142875"/>
              <a:gd name="connsiteX12" fmla="*/ 1362075 w 3805238"/>
              <a:gd name="connsiteY12" fmla="*/ 142875 h 142875"/>
              <a:gd name="connsiteX13" fmla="*/ 1402557 w 3805238"/>
              <a:gd name="connsiteY13" fmla="*/ 135731 h 142875"/>
              <a:gd name="connsiteX14" fmla="*/ 2252663 w 3805238"/>
              <a:gd name="connsiteY14" fmla="*/ 135731 h 142875"/>
              <a:gd name="connsiteX15" fmla="*/ 2278857 w 3805238"/>
              <a:gd name="connsiteY15" fmla="*/ 128587 h 142875"/>
              <a:gd name="connsiteX16" fmla="*/ 3805238 w 3805238"/>
              <a:gd name="connsiteY16" fmla="*/ 83343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304800 w 3805238"/>
              <a:gd name="connsiteY2" fmla="*/ 7144 h 142875"/>
              <a:gd name="connsiteX3" fmla="*/ 357188 w 3805238"/>
              <a:gd name="connsiteY3" fmla="*/ 4762 h 142875"/>
              <a:gd name="connsiteX4" fmla="*/ 383382 w 3805238"/>
              <a:gd name="connsiteY4" fmla="*/ 30956 h 142875"/>
              <a:gd name="connsiteX5" fmla="*/ 447675 w 3805238"/>
              <a:gd name="connsiteY5" fmla="*/ 28575 h 142875"/>
              <a:gd name="connsiteX6" fmla="*/ 547688 w 3805238"/>
              <a:gd name="connsiteY6" fmla="*/ 69056 h 142875"/>
              <a:gd name="connsiteX7" fmla="*/ 557213 w 3805238"/>
              <a:gd name="connsiteY7" fmla="*/ 121444 h 142875"/>
              <a:gd name="connsiteX8" fmla="*/ 623888 w 3805238"/>
              <a:gd name="connsiteY8" fmla="*/ 123825 h 142875"/>
              <a:gd name="connsiteX9" fmla="*/ 647700 w 3805238"/>
              <a:gd name="connsiteY9" fmla="*/ 133350 h 142875"/>
              <a:gd name="connsiteX10" fmla="*/ 1343025 w 3805238"/>
              <a:gd name="connsiteY10" fmla="*/ 123825 h 142875"/>
              <a:gd name="connsiteX11" fmla="*/ 1362075 w 3805238"/>
              <a:gd name="connsiteY11" fmla="*/ 142875 h 142875"/>
              <a:gd name="connsiteX12" fmla="*/ 1402557 w 3805238"/>
              <a:gd name="connsiteY12" fmla="*/ 135731 h 142875"/>
              <a:gd name="connsiteX13" fmla="*/ 2252663 w 3805238"/>
              <a:gd name="connsiteY13" fmla="*/ 135731 h 142875"/>
              <a:gd name="connsiteX14" fmla="*/ 2278857 w 3805238"/>
              <a:gd name="connsiteY14" fmla="*/ 128587 h 142875"/>
              <a:gd name="connsiteX15" fmla="*/ 3805238 w 3805238"/>
              <a:gd name="connsiteY15" fmla="*/ 83343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304800 w 3805238"/>
              <a:gd name="connsiteY2" fmla="*/ 7144 h 142875"/>
              <a:gd name="connsiteX3" fmla="*/ 357188 w 3805238"/>
              <a:gd name="connsiteY3" fmla="*/ 4762 h 142875"/>
              <a:gd name="connsiteX4" fmla="*/ 383382 w 3805238"/>
              <a:gd name="connsiteY4" fmla="*/ 30956 h 142875"/>
              <a:gd name="connsiteX5" fmla="*/ 547688 w 3805238"/>
              <a:gd name="connsiteY5" fmla="*/ 69056 h 142875"/>
              <a:gd name="connsiteX6" fmla="*/ 557213 w 3805238"/>
              <a:gd name="connsiteY6" fmla="*/ 121444 h 142875"/>
              <a:gd name="connsiteX7" fmla="*/ 623888 w 3805238"/>
              <a:gd name="connsiteY7" fmla="*/ 123825 h 142875"/>
              <a:gd name="connsiteX8" fmla="*/ 647700 w 3805238"/>
              <a:gd name="connsiteY8" fmla="*/ 133350 h 142875"/>
              <a:gd name="connsiteX9" fmla="*/ 1343025 w 3805238"/>
              <a:gd name="connsiteY9" fmla="*/ 123825 h 142875"/>
              <a:gd name="connsiteX10" fmla="*/ 1362075 w 3805238"/>
              <a:gd name="connsiteY10" fmla="*/ 142875 h 142875"/>
              <a:gd name="connsiteX11" fmla="*/ 1402557 w 3805238"/>
              <a:gd name="connsiteY11" fmla="*/ 135731 h 142875"/>
              <a:gd name="connsiteX12" fmla="*/ 2252663 w 3805238"/>
              <a:gd name="connsiteY12" fmla="*/ 135731 h 142875"/>
              <a:gd name="connsiteX13" fmla="*/ 2278857 w 3805238"/>
              <a:gd name="connsiteY13" fmla="*/ 128587 h 142875"/>
              <a:gd name="connsiteX14" fmla="*/ 3805238 w 3805238"/>
              <a:gd name="connsiteY14" fmla="*/ 83343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304800 w 3805238"/>
              <a:gd name="connsiteY2" fmla="*/ 7144 h 142875"/>
              <a:gd name="connsiteX3" fmla="*/ 357188 w 3805238"/>
              <a:gd name="connsiteY3" fmla="*/ 4762 h 142875"/>
              <a:gd name="connsiteX4" fmla="*/ 547688 w 3805238"/>
              <a:gd name="connsiteY4" fmla="*/ 69056 h 142875"/>
              <a:gd name="connsiteX5" fmla="*/ 557213 w 3805238"/>
              <a:gd name="connsiteY5" fmla="*/ 121444 h 142875"/>
              <a:gd name="connsiteX6" fmla="*/ 623888 w 3805238"/>
              <a:gd name="connsiteY6" fmla="*/ 123825 h 142875"/>
              <a:gd name="connsiteX7" fmla="*/ 647700 w 3805238"/>
              <a:gd name="connsiteY7" fmla="*/ 133350 h 142875"/>
              <a:gd name="connsiteX8" fmla="*/ 1343025 w 3805238"/>
              <a:gd name="connsiteY8" fmla="*/ 123825 h 142875"/>
              <a:gd name="connsiteX9" fmla="*/ 1362075 w 3805238"/>
              <a:gd name="connsiteY9" fmla="*/ 142875 h 142875"/>
              <a:gd name="connsiteX10" fmla="*/ 1402557 w 3805238"/>
              <a:gd name="connsiteY10" fmla="*/ 135731 h 142875"/>
              <a:gd name="connsiteX11" fmla="*/ 2252663 w 3805238"/>
              <a:gd name="connsiteY11" fmla="*/ 135731 h 142875"/>
              <a:gd name="connsiteX12" fmla="*/ 2278857 w 3805238"/>
              <a:gd name="connsiteY12" fmla="*/ 128587 h 142875"/>
              <a:gd name="connsiteX13" fmla="*/ 3805238 w 3805238"/>
              <a:gd name="connsiteY13" fmla="*/ 83343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304800 w 3805238"/>
              <a:gd name="connsiteY2" fmla="*/ 7144 h 142875"/>
              <a:gd name="connsiteX3" fmla="*/ 547688 w 3805238"/>
              <a:gd name="connsiteY3" fmla="*/ 69056 h 142875"/>
              <a:gd name="connsiteX4" fmla="*/ 557213 w 3805238"/>
              <a:gd name="connsiteY4" fmla="*/ 121444 h 142875"/>
              <a:gd name="connsiteX5" fmla="*/ 623888 w 3805238"/>
              <a:gd name="connsiteY5" fmla="*/ 123825 h 142875"/>
              <a:gd name="connsiteX6" fmla="*/ 647700 w 3805238"/>
              <a:gd name="connsiteY6" fmla="*/ 133350 h 142875"/>
              <a:gd name="connsiteX7" fmla="*/ 1343025 w 3805238"/>
              <a:gd name="connsiteY7" fmla="*/ 123825 h 142875"/>
              <a:gd name="connsiteX8" fmla="*/ 1362075 w 3805238"/>
              <a:gd name="connsiteY8" fmla="*/ 142875 h 142875"/>
              <a:gd name="connsiteX9" fmla="*/ 1402557 w 3805238"/>
              <a:gd name="connsiteY9" fmla="*/ 135731 h 142875"/>
              <a:gd name="connsiteX10" fmla="*/ 2252663 w 3805238"/>
              <a:gd name="connsiteY10" fmla="*/ 135731 h 142875"/>
              <a:gd name="connsiteX11" fmla="*/ 2278857 w 3805238"/>
              <a:gd name="connsiteY11" fmla="*/ 128587 h 142875"/>
              <a:gd name="connsiteX12" fmla="*/ 3805238 w 3805238"/>
              <a:gd name="connsiteY12" fmla="*/ 83343 h 142875"/>
              <a:gd name="connsiteX0" fmla="*/ 0 w 3805238"/>
              <a:gd name="connsiteY0" fmla="*/ 7144 h 142875"/>
              <a:gd name="connsiteX1" fmla="*/ 285750 w 3805238"/>
              <a:gd name="connsiteY1" fmla="*/ 0 h 142875"/>
              <a:gd name="connsiteX2" fmla="*/ 547688 w 3805238"/>
              <a:gd name="connsiteY2" fmla="*/ 69056 h 142875"/>
              <a:gd name="connsiteX3" fmla="*/ 557213 w 3805238"/>
              <a:gd name="connsiteY3" fmla="*/ 121444 h 142875"/>
              <a:gd name="connsiteX4" fmla="*/ 623888 w 3805238"/>
              <a:gd name="connsiteY4" fmla="*/ 123825 h 142875"/>
              <a:gd name="connsiteX5" fmla="*/ 647700 w 3805238"/>
              <a:gd name="connsiteY5" fmla="*/ 133350 h 142875"/>
              <a:gd name="connsiteX6" fmla="*/ 1343025 w 3805238"/>
              <a:gd name="connsiteY6" fmla="*/ 123825 h 142875"/>
              <a:gd name="connsiteX7" fmla="*/ 1362075 w 3805238"/>
              <a:gd name="connsiteY7" fmla="*/ 142875 h 142875"/>
              <a:gd name="connsiteX8" fmla="*/ 1402557 w 3805238"/>
              <a:gd name="connsiteY8" fmla="*/ 135731 h 142875"/>
              <a:gd name="connsiteX9" fmla="*/ 2252663 w 3805238"/>
              <a:gd name="connsiteY9" fmla="*/ 135731 h 142875"/>
              <a:gd name="connsiteX10" fmla="*/ 2278857 w 3805238"/>
              <a:gd name="connsiteY10" fmla="*/ 128587 h 142875"/>
              <a:gd name="connsiteX11" fmla="*/ 3805238 w 3805238"/>
              <a:gd name="connsiteY11" fmla="*/ 83343 h 142875"/>
              <a:gd name="connsiteX0" fmla="*/ 0 w 3805238"/>
              <a:gd name="connsiteY0" fmla="*/ 0 h 135731"/>
              <a:gd name="connsiteX1" fmla="*/ 547688 w 3805238"/>
              <a:gd name="connsiteY1" fmla="*/ 61912 h 135731"/>
              <a:gd name="connsiteX2" fmla="*/ 557213 w 3805238"/>
              <a:gd name="connsiteY2" fmla="*/ 114300 h 135731"/>
              <a:gd name="connsiteX3" fmla="*/ 623888 w 3805238"/>
              <a:gd name="connsiteY3" fmla="*/ 116681 h 135731"/>
              <a:gd name="connsiteX4" fmla="*/ 647700 w 3805238"/>
              <a:gd name="connsiteY4" fmla="*/ 126206 h 135731"/>
              <a:gd name="connsiteX5" fmla="*/ 1343025 w 3805238"/>
              <a:gd name="connsiteY5" fmla="*/ 116681 h 135731"/>
              <a:gd name="connsiteX6" fmla="*/ 1362075 w 3805238"/>
              <a:gd name="connsiteY6" fmla="*/ 135731 h 135731"/>
              <a:gd name="connsiteX7" fmla="*/ 1402557 w 3805238"/>
              <a:gd name="connsiteY7" fmla="*/ 128587 h 135731"/>
              <a:gd name="connsiteX8" fmla="*/ 2252663 w 3805238"/>
              <a:gd name="connsiteY8" fmla="*/ 128587 h 135731"/>
              <a:gd name="connsiteX9" fmla="*/ 2278857 w 3805238"/>
              <a:gd name="connsiteY9" fmla="*/ 121443 h 135731"/>
              <a:gd name="connsiteX10" fmla="*/ 3805238 w 3805238"/>
              <a:gd name="connsiteY10" fmla="*/ 76199 h 135731"/>
              <a:gd name="connsiteX0" fmla="*/ 0 w 3257550"/>
              <a:gd name="connsiteY0" fmla="*/ 0 h 73819"/>
              <a:gd name="connsiteX1" fmla="*/ 9525 w 3257550"/>
              <a:gd name="connsiteY1" fmla="*/ 52388 h 73819"/>
              <a:gd name="connsiteX2" fmla="*/ 76200 w 3257550"/>
              <a:gd name="connsiteY2" fmla="*/ 54769 h 73819"/>
              <a:gd name="connsiteX3" fmla="*/ 100012 w 3257550"/>
              <a:gd name="connsiteY3" fmla="*/ 64294 h 73819"/>
              <a:gd name="connsiteX4" fmla="*/ 795337 w 3257550"/>
              <a:gd name="connsiteY4" fmla="*/ 54769 h 73819"/>
              <a:gd name="connsiteX5" fmla="*/ 814387 w 3257550"/>
              <a:gd name="connsiteY5" fmla="*/ 73819 h 73819"/>
              <a:gd name="connsiteX6" fmla="*/ 854869 w 3257550"/>
              <a:gd name="connsiteY6" fmla="*/ 66675 h 73819"/>
              <a:gd name="connsiteX7" fmla="*/ 1704975 w 3257550"/>
              <a:gd name="connsiteY7" fmla="*/ 66675 h 73819"/>
              <a:gd name="connsiteX8" fmla="*/ 1731169 w 3257550"/>
              <a:gd name="connsiteY8" fmla="*/ 59531 h 73819"/>
              <a:gd name="connsiteX9" fmla="*/ 3257550 w 3257550"/>
              <a:gd name="connsiteY9" fmla="*/ 14287 h 73819"/>
              <a:gd name="connsiteX0" fmla="*/ 0 w 3257550"/>
              <a:gd name="connsiteY0" fmla="*/ 0 h 73819"/>
              <a:gd name="connsiteX1" fmla="*/ 9525 w 3257550"/>
              <a:gd name="connsiteY1" fmla="*/ 52388 h 73819"/>
              <a:gd name="connsiteX2" fmla="*/ 76200 w 3257550"/>
              <a:gd name="connsiteY2" fmla="*/ 54769 h 73819"/>
              <a:gd name="connsiteX3" fmla="*/ 100012 w 3257550"/>
              <a:gd name="connsiteY3" fmla="*/ 64294 h 73819"/>
              <a:gd name="connsiteX4" fmla="*/ 795337 w 3257550"/>
              <a:gd name="connsiteY4" fmla="*/ 54769 h 73819"/>
              <a:gd name="connsiteX5" fmla="*/ 814387 w 3257550"/>
              <a:gd name="connsiteY5" fmla="*/ 73819 h 73819"/>
              <a:gd name="connsiteX6" fmla="*/ 854869 w 3257550"/>
              <a:gd name="connsiteY6" fmla="*/ 66675 h 73819"/>
              <a:gd name="connsiteX7" fmla="*/ 1704975 w 3257550"/>
              <a:gd name="connsiteY7" fmla="*/ 66675 h 73819"/>
              <a:gd name="connsiteX8" fmla="*/ 1731169 w 3257550"/>
              <a:gd name="connsiteY8" fmla="*/ 59531 h 73819"/>
              <a:gd name="connsiteX9" fmla="*/ 2865956 w 3257550"/>
              <a:gd name="connsiteY9" fmla="*/ 18982 h 73819"/>
              <a:gd name="connsiteX10" fmla="*/ 3257550 w 3257550"/>
              <a:gd name="connsiteY10" fmla="*/ 14287 h 73819"/>
              <a:gd name="connsiteX0" fmla="*/ 0 w 2865956"/>
              <a:gd name="connsiteY0" fmla="*/ 0 h 73819"/>
              <a:gd name="connsiteX1" fmla="*/ 9525 w 2865956"/>
              <a:gd name="connsiteY1" fmla="*/ 52388 h 73819"/>
              <a:gd name="connsiteX2" fmla="*/ 76200 w 2865956"/>
              <a:gd name="connsiteY2" fmla="*/ 54769 h 73819"/>
              <a:gd name="connsiteX3" fmla="*/ 100012 w 2865956"/>
              <a:gd name="connsiteY3" fmla="*/ 64294 h 73819"/>
              <a:gd name="connsiteX4" fmla="*/ 795337 w 2865956"/>
              <a:gd name="connsiteY4" fmla="*/ 54769 h 73819"/>
              <a:gd name="connsiteX5" fmla="*/ 814387 w 2865956"/>
              <a:gd name="connsiteY5" fmla="*/ 73819 h 73819"/>
              <a:gd name="connsiteX6" fmla="*/ 854869 w 2865956"/>
              <a:gd name="connsiteY6" fmla="*/ 66675 h 73819"/>
              <a:gd name="connsiteX7" fmla="*/ 1704975 w 2865956"/>
              <a:gd name="connsiteY7" fmla="*/ 66675 h 73819"/>
              <a:gd name="connsiteX8" fmla="*/ 1731169 w 2865956"/>
              <a:gd name="connsiteY8" fmla="*/ 59531 h 73819"/>
              <a:gd name="connsiteX9" fmla="*/ 2865956 w 2865956"/>
              <a:gd name="connsiteY9" fmla="*/ 18982 h 73819"/>
              <a:gd name="connsiteX0" fmla="*/ 0 w 2856431"/>
              <a:gd name="connsiteY0" fmla="*/ 33406 h 54837"/>
              <a:gd name="connsiteX1" fmla="*/ 66675 w 2856431"/>
              <a:gd name="connsiteY1" fmla="*/ 35787 h 54837"/>
              <a:gd name="connsiteX2" fmla="*/ 90487 w 2856431"/>
              <a:gd name="connsiteY2" fmla="*/ 45312 h 54837"/>
              <a:gd name="connsiteX3" fmla="*/ 785812 w 2856431"/>
              <a:gd name="connsiteY3" fmla="*/ 35787 h 54837"/>
              <a:gd name="connsiteX4" fmla="*/ 804862 w 2856431"/>
              <a:gd name="connsiteY4" fmla="*/ 54837 h 54837"/>
              <a:gd name="connsiteX5" fmla="*/ 845344 w 2856431"/>
              <a:gd name="connsiteY5" fmla="*/ 47693 h 54837"/>
              <a:gd name="connsiteX6" fmla="*/ 1695450 w 2856431"/>
              <a:gd name="connsiteY6" fmla="*/ 47693 h 54837"/>
              <a:gd name="connsiteX7" fmla="*/ 1721644 w 2856431"/>
              <a:gd name="connsiteY7" fmla="*/ 40549 h 54837"/>
              <a:gd name="connsiteX8" fmla="*/ 2856431 w 2856431"/>
              <a:gd name="connsiteY8" fmla="*/ 0 h 5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6431" h="54837">
                <a:moveTo>
                  <a:pt x="0" y="33406"/>
                </a:moveTo>
                <a:lnTo>
                  <a:pt x="66675" y="35787"/>
                </a:lnTo>
                <a:lnTo>
                  <a:pt x="90487" y="45312"/>
                </a:lnTo>
                <a:lnTo>
                  <a:pt x="785812" y="35787"/>
                </a:lnTo>
                <a:lnTo>
                  <a:pt x="804862" y="54837"/>
                </a:lnTo>
                <a:lnTo>
                  <a:pt x="845344" y="47693"/>
                </a:lnTo>
                <a:lnTo>
                  <a:pt x="1695450" y="47693"/>
                </a:lnTo>
                <a:cubicBezTo>
                  <a:pt x="1704181" y="45312"/>
                  <a:pt x="1462882" y="49280"/>
                  <a:pt x="1721644" y="40549"/>
                </a:cubicBezTo>
                <a:lnTo>
                  <a:pt x="2856431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7" name="直線コネクタ 266"/>
          <p:cNvCxnSpPr/>
          <p:nvPr/>
        </p:nvCxnSpPr>
        <p:spPr>
          <a:xfrm>
            <a:off x="4404079" y="7676257"/>
            <a:ext cx="40956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/>
          <p:nvPr/>
        </p:nvCxnSpPr>
        <p:spPr>
          <a:xfrm>
            <a:off x="4404079" y="7653080"/>
            <a:ext cx="180259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テキスト ボックス 269"/>
          <p:cNvSpPr txBox="1"/>
          <p:nvPr/>
        </p:nvSpPr>
        <p:spPr>
          <a:xfrm rot="20632934" flipH="1">
            <a:off x="5505599" y="7253300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+mn-ea"/>
              </a:rPr>
              <a:t>1/4</a:t>
            </a:r>
            <a:r>
              <a:rPr kumimoji="1" lang="ja-JP" altLang="en-US" sz="700" dirty="0">
                <a:latin typeface="+mn-ea"/>
              </a:rPr>
              <a:t>傾斜</a:t>
            </a:r>
            <a:endParaRPr kumimoji="1" lang="en-US" altLang="ja-JP" sz="700" dirty="0">
              <a:latin typeface="+mn-ea"/>
            </a:endParaRPr>
          </a:p>
        </p:txBody>
      </p:sp>
      <p:cxnSp>
        <p:nvCxnSpPr>
          <p:cNvPr id="299" name="直線コネクタ 298"/>
          <p:cNvCxnSpPr/>
          <p:nvPr/>
        </p:nvCxnSpPr>
        <p:spPr>
          <a:xfrm>
            <a:off x="4199807" y="7552058"/>
            <a:ext cx="202044" cy="10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/>
          <p:cNvCxnSpPr/>
          <p:nvPr/>
        </p:nvCxnSpPr>
        <p:spPr>
          <a:xfrm>
            <a:off x="4199807" y="7451675"/>
            <a:ext cx="0" cy="101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/>
          <p:cNvCxnSpPr/>
          <p:nvPr/>
        </p:nvCxnSpPr>
        <p:spPr>
          <a:xfrm>
            <a:off x="3492656" y="6746150"/>
            <a:ext cx="707152" cy="707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/>
          <p:cNvCxnSpPr/>
          <p:nvPr/>
        </p:nvCxnSpPr>
        <p:spPr>
          <a:xfrm>
            <a:off x="4403455" y="7662571"/>
            <a:ext cx="0" cy="28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コネクタ 307"/>
          <p:cNvCxnSpPr/>
          <p:nvPr/>
        </p:nvCxnSpPr>
        <p:spPr>
          <a:xfrm>
            <a:off x="4200297" y="7569528"/>
            <a:ext cx="0" cy="1414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320"/>
          <p:cNvCxnSpPr/>
          <p:nvPr/>
        </p:nvCxnSpPr>
        <p:spPr>
          <a:xfrm flipH="1">
            <a:off x="4199807" y="7694322"/>
            <a:ext cx="202044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テキスト ボックス 321"/>
          <p:cNvSpPr txBox="1"/>
          <p:nvPr/>
        </p:nvSpPr>
        <p:spPr>
          <a:xfrm>
            <a:off x="4143298" y="7692988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28" name="直線コネクタ 327"/>
          <p:cNvCxnSpPr/>
          <p:nvPr/>
        </p:nvCxnSpPr>
        <p:spPr>
          <a:xfrm>
            <a:off x="3492656" y="7653080"/>
            <a:ext cx="0" cy="2758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矢印コネクタ 330"/>
          <p:cNvCxnSpPr/>
          <p:nvPr/>
        </p:nvCxnSpPr>
        <p:spPr>
          <a:xfrm flipH="1">
            <a:off x="3492656" y="7928908"/>
            <a:ext cx="90919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テキスト ボックス 331"/>
          <p:cNvSpPr txBox="1"/>
          <p:nvPr/>
        </p:nvSpPr>
        <p:spPr>
          <a:xfrm>
            <a:off x="3800551" y="777783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34" name="直線矢印コネクタ 333"/>
          <p:cNvCxnSpPr/>
          <p:nvPr/>
        </p:nvCxnSpPr>
        <p:spPr>
          <a:xfrm flipH="1">
            <a:off x="3492656" y="6754114"/>
            <a:ext cx="0" cy="90919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テキスト ボックス 334"/>
          <p:cNvSpPr txBox="1"/>
          <p:nvPr/>
        </p:nvSpPr>
        <p:spPr>
          <a:xfrm>
            <a:off x="3414593" y="7134353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365" name="テキスト ボックス 364"/>
          <p:cNvSpPr txBox="1"/>
          <p:nvPr/>
        </p:nvSpPr>
        <p:spPr>
          <a:xfrm>
            <a:off x="3883550" y="6493753"/>
            <a:ext cx="21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6" name="テキスト ボックス 365"/>
          <p:cNvSpPr txBox="1"/>
          <p:nvPr/>
        </p:nvSpPr>
        <p:spPr>
          <a:xfrm>
            <a:off x="3215107" y="7975121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367" name="正方形/長方形 366"/>
          <p:cNvSpPr/>
          <p:nvPr/>
        </p:nvSpPr>
        <p:spPr>
          <a:xfrm>
            <a:off x="3214358" y="6932069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8" name="正方形/長方形 367"/>
          <p:cNvSpPr/>
          <p:nvPr/>
        </p:nvSpPr>
        <p:spPr>
          <a:xfrm>
            <a:off x="5965560" y="6932069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69" name="直線コネクタ 368"/>
          <p:cNvCxnSpPr/>
          <p:nvPr/>
        </p:nvCxnSpPr>
        <p:spPr>
          <a:xfrm flipV="1">
            <a:off x="4813642" y="7306443"/>
            <a:ext cx="1394024" cy="347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テキスト ボックス 370"/>
          <p:cNvSpPr txBox="1"/>
          <p:nvPr/>
        </p:nvSpPr>
        <p:spPr>
          <a:xfrm flipH="1">
            <a:off x="4444914" y="777726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</a:p>
        </p:txBody>
      </p:sp>
      <p:cxnSp>
        <p:nvCxnSpPr>
          <p:cNvPr id="372" name="直線コネクタ 371"/>
          <p:cNvCxnSpPr/>
          <p:nvPr/>
        </p:nvCxnSpPr>
        <p:spPr>
          <a:xfrm>
            <a:off x="4813642" y="7662571"/>
            <a:ext cx="0" cy="28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正方形/長方形 558"/>
          <p:cNvSpPr/>
          <p:nvPr/>
        </p:nvSpPr>
        <p:spPr>
          <a:xfrm>
            <a:off x="3214358" y="8532228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0" name="正方形/長方形 559"/>
          <p:cNvSpPr/>
          <p:nvPr/>
        </p:nvSpPr>
        <p:spPr>
          <a:xfrm>
            <a:off x="5965560" y="8532228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3710923" y="8242817"/>
            <a:ext cx="204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及び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4" name="フリーフォーム 573"/>
          <p:cNvSpPr/>
          <p:nvPr/>
        </p:nvSpPr>
        <p:spPr>
          <a:xfrm>
            <a:off x="3264449" y="8899301"/>
            <a:ext cx="2602715" cy="437658"/>
          </a:xfrm>
          <a:custGeom>
            <a:avLst/>
            <a:gdLst>
              <a:gd name="connsiteX0" fmla="*/ 0 w 3795712"/>
              <a:gd name="connsiteY0" fmla="*/ 0 h 790575"/>
              <a:gd name="connsiteX1" fmla="*/ 80962 w 3795712"/>
              <a:gd name="connsiteY1" fmla="*/ 4762 h 790575"/>
              <a:gd name="connsiteX2" fmla="*/ 100012 w 3795712"/>
              <a:gd name="connsiteY2" fmla="*/ 42862 h 790575"/>
              <a:gd name="connsiteX3" fmla="*/ 152400 w 3795712"/>
              <a:gd name="connsiteY3" fmla="*/ 33337 h 790575"/>
              <a:gd name="connsiteX4" fmla="*/ 176212 w 3795712"/>
              <a:gd name="connsiteY4" fmla="*/ 80962 h 790575"/>
              <a:gd name="connsiteX5" fmla="*/ 233362 w 3795712"/>
              <a:gd name="connsiteY5" fmla="*/ 76200 h 790575"/>
              <a:gd name="connsiteX6" fmla="*/ 238125 w 3795712"/>
              <a:gd name="connsiteY6" fmla="*/ 114300 h 790575"/>
              <a:gd name="connsiteX7" fmla="*/ 323850 w 3795712"/>
              <a:gd name="connsiteY7" fmla="*/ 128587 h 790575"/>
              <a:gd name="connsiteX8" fmla="*/ 342900 w 3795712"/>
              <a:gd name="connsiteY8" fmla="*/ 166687 h 790575"/>
              <a:gd name="connsiteX9" fmla="*/ 390525 w 3795712"/>
              <a:gd name="connsiteY9" fmla="*/ 171450 h 790575"/>
              <a:gd name="connsiteX10" fmla="*/ 428625 w 3795712"/>
              <a:gd name="connsiteY10" fmla="*/ 209550 h 790575"/>
              <a:gd name="connsiteX11" fmla="*/ 485775 w 3795712"/>
              <a:gd name="connsiteY11" fmla="*/ 209550 h 790575"/>
              <a:gd name="connsiteX12" fmla="*/ 500062 w 3795712"/>
              <a:gd name="connsiteY12" fmla="*/ 252412 h 790575"/>
              <a:gd name="connsiteX13" fmla="*/ 561975 w 3795712"/>
              <a:gd name="connsiteY13" fmla="*/ 252412 h 790575"/>
              <a:gd name="connsiteX14" fmla="*/ 585787 w 3795712"/>
              <a:gd name="connsiteY14" fmla="*/ 295275 h 790575"/>
              <a:gd name="connsiteX15" fmla="*/ 638175 w 3795712"/>
              <a:gd name="connsiteY15" fmla="*/ 300037 h 790575"/>
              <a:gd name="connsiteX16" fmla="*/ 657225 w 3795712"/>
              <a:gd name="connsiteY16" fmla="*/ 342900 h 790575"/>
              <a:gd name="connsiteX17" fmla="*/ 719137 w 3795712"/>
              <a:gd name="connsiteY17" fmla="*/ 347662 h 790575"/>
              <a:gd name="connsiteX18" fmla="*/ 752475 w 3795712"/>
              <a:gd name="connsiteY18" fmla="*/ 395287 h 790575"/>
              <a:gd name="connsiteX19" fmla="*/ 804862 w 3795712"/>
              <a:gd name="connsiteY19" fmla="*/ 395287 h 790575"/>
              <a:gd name="connsiteX20" fmla="*/ 823912 w 3795712"/>
              <a:gd name="connsiteY20" fmla="*/ 438150 h 790575"/>
              <a:gd name="connsiteX21" fmla="*/ 885825 w 3795712"/>
              <a:gd name="connsiteY21" fmla="*/ 442912 h 790575"/>
              <a:gd name="connsiteX22" fmla="*/ 919162 w 3795712"/>
              <a:gd name="connsiteY22" fmla="*/ 485775 h 790575"/>
              <a:gd name="connsiteX23" fmla="*/ 966787 w 3795712"/>
              <a:gd name="connsiteY23" fmla="*/ 485775 h 790575"/>
              <a:gd name="connsiteX24" fmla="*/ 990600 w 3795712"/>
              <a:gd name="connsiteY24" fmla="*/ 538162 h 790575"/>
              <a:gd name="connsiteX25" fmla="*/ 1052512 w 3795712"/>
              <a:gd name="connsiteY25" fmla="*/ 538162 h 790575"/>
              <a:gd name="connsiteX26" fmla="*/ 1066800 w 3795712"/>
              <a:gd name="connsiteY26" fmla="*/ 590550 h 790575"/>
              <a:gd name="connsiteX27" fmla="*/ 1138237 w 3795712"/>
              <a:gd name="connsiteY27" fmla="*/ 590550 h 790575"/>
              <a:gd name="connsiteX28" fmla="*/ 1157287 w 3795712"/>
              <a:gd name="connsiteY28" fmla="*/ 619125 h 790575"/>
              <a:gd name="connsiteX29" fmla="*/ 1266825 w 3795712"/>
              <a:gd name="connsiteY29" fmla="*/ 647700 h 790575"/>
              <a:gd name="connsiteX30" fmla="*/ 1700212 w 3795712"/>
              <a:gd name="connsiteY30" fmla="*/ 666750 h 790575"/>
              <a:gd name="connsiteX31" fmla="*/ 2081212 w 3795712"/>
              <a:gd name="connsiteY31" fmla="*/ 700087 h 790575"/>
              <a:gd name="connsiteX32" fmla="*/ 2643187 w 3795712"/>
              <a:gd name="connsiteY32" fmla="*/ 714375 h 790575"/>
              <a:gd name="connsiteX33" fmla="*/ 2781300 w 3795712"/>
              <a:gd name="connsiteY33" fmla="*/ 738187 h 790575"/>
              <a:gd name="connsiteX34" fmla="*/ 2852737 w 3795712"/>
              <a:gd name="connsiteY34" fmla="*/ 738187 h 790575"/>
              <a:gd name="connsiteX35" fmla="*/ 2895600 w 3795712"/>
              <a:gd name="connsiteY35" fmla="*/ 790575 h 790575"/>
              <a:gd name="connsiteX36" fmla="*/ 2986087 w 3795712"/>
              <a:gd name="connsiteY36" fmla="*/ 771525 h 790575"/>
              <a:gd name="connsiteX37" fmla="*/ 3071812 w 3795712"/>
              <a:gd name="connsiteY37" fmla="*/ 747712 h 790575"/>
              <a:gd name="connsiteX38" fmla="*/ 3171825 w 3795712"/>
              <a:gd name="connsiteY38" fmla="*/ 728662 h 790575"/>
              <a:gd name="connsiteX39" fmla="*/ 3252787 w 3795712"/>
              <a:gd name="connsiteY39" fmla="*/ 714375 h 790575"/>
              <a:gd name="connsiteX40" fmla="*/ 3295650 w 3795712"/>
              <a:gd name="connsiteY40" fmla="*/ 681037 h 790575"/>
              <a:gd name="connsiteX41" fmla="*/ 3333750 w 3795712"/>
              <a:gd name="connsiteY41" fmla="*/ 681037 h 790575"/>
              <a:gd name="connsiteX42" fmla="*/ 3367087 w 3795712"/>
              <a:gd name="connsiteY42" fmla="*/ 661987 h 790575"/>
              <a:gd name="connsiteX43" fmla="*/ 3433762 w 3795712"/>
              <a:gd name="connsiteY43" fmla="*/ 661987 h 790575"/>
              <a:gd name="connsiteX44" fmla="*/ 3457575 w 3795712"/>
              <a:gd name="connsiteY44" fmla="*/ 628650 h 790575"/>
              <a:gd name="connsiteX45" fmla="*/ 3505200 w 3795712"/>
              <a:gd name="connsiteY45" fmla="*/ 628650 h 790575"/>
              <a:gd name="connsiteX46" fmla="*/ 3562350 w 3795712"/>
              <a:gd name="connsiteY46" fmla="*/ 561975 h 790575"/>
              <a:gd name="connsiteX47" fmla="*/ 3600450 w 3795712"/>
              <a:gd name="connsiteY47" fmla="*/ 542925 h 790575"/>
              <a:gd name="connsiteX48" fmla="*/ 3667125 w 3795712"/>
              <a:gd name="connsiteY48" fmla="*/ 538162 h 790575"/>
              <a:gd name="connsiteX49" fmla="*/ 3700462 w 3795712"/>
              <a:gd name="connsiteY49" fmla="*/ 514350 h 790575"/>
              <a:gd name="connsiteX50" fmla="*/ 3743325 w 3795712"/>
              <a:gd name="connsiteY50" fmla="*/ 514350 h 790575"/>
              <a:gd name="connsiteX51" fmla="*/ 3762375 w 3795712"/>
              <a:gd name="connsiteY51" fmla="*/ 481012 h 790575"/>
              <a:gd name="connsiteX52" fmla="*/ 3781425 w 3795712"/>
              <a:gd name="connsiteY52" fmla="*/ 481012 h 790575"/>
              <a:gd name="connsiteX53" fmla="*/ 3795712 w 3795712"/>
              <a:gd name="connsiteY53" fmla="*/ 481012 h 790575"/>
              <a:gd name="connsiteX0" fmla="*/ 0 w 3781425"/>
              <a:gd name="connsiteY0" fmla="*/ 0 h 790575"/>
              <a:gd name="connsiteX1" fmla="*/ 80962 w 3781425"/>
              <a:gd name="connsiteY1" fmla="*/ 4762 h 790575"/>
              <a:gd name="connsiteX2" fmla="*/ 100012 w 3781425"/>
              <a:gd name="connsiteY2" fmla="*/ 42862 h 790575"/>
              <a:gd name="connsiteX3" fmla="*/ 152400 w 3781425"/>
              <a:gd name="connsiteY3" fmla="*/ 33337 h 790575"/>
              <a:gd name="connsiteX4" fmla="*/ 176212 w 3781425"/>
              <a:gd name="connsiteY4" fmla="*/ 80962 h 790575"/>
              <a:gd name="connsiteX5" fmla="*/ 233362 w 3781425"/>
              <a:gd name="connsiteY5" fmla="*/ 76200 h 790575"/>
              <a:gd name="connsiteX6" fmla="*/ 238125 w 3781425"/>
              <a:gd name="connsiteY6" fmla="*/ 114300 h 790575"/>
              <a:gd name="connsiteX7" fmla="*/ 323850 w 3781425"/>
              <a:gd name="connsiteY7" fmla="*/ 128587 h 790575"/>
              <a:gd name="connsiteX8" fmla="*/ 342900 w 3781425"/>
              <a:gd name="connsiteY8" fmla="*/ 166687 h 790575"/>
              <a:gd name="connsiteX9" fmla="*/ 390525 w 3781425"/>
              <a:gd name="connsiteY9" fmla="*/ 171450 h 790575"/>
              <a:gd name="connsiteX10" fmla="*/ 428625 w 3781425"/>
              <a:gd name="connsiteY10" fmla="*/ 209550 h 790575"/>
              <a:gd name="connsiteX11" fmla="*/ 485775 w 3781425"/>
              <a:gd name="connsiteY11" fmla="*/ 209550 h 790575"/>
              <a:gd name="connsiteX12" fmla="*/ 500062 w 3781425"/>
              <a:gd name="connsiteY12" fmla="*/ 252412 h 790575"/>
              <a:gd name="connsiteX13" fmla="*/ 561975 w 3781425"/>
              <a:gd name="connsiteY13" fmla="*/ 252412 h 790575"/>
              <a:gd name="connsiteX14" fmla="*/ 585787 w 3781425"/>
              <a:gd name="connsiteY14" fmla="*/ 295275 h 790575"/>
              <a:gd name="connsiteX15" fmla="*/ 638175 w 3781425"/>
              <a:gd name="connsiteY15" fmla="*/ 300037 h 790575"/>
              <a:gd name="connsiteX16" fmla="*/ 657225 w 3781425"/>
              <a:gd name="connsiteY16" fmla="*/ 342900 h 790575"/>
              <a:gd name="connsiteX17" fmla="*/ 719137 w 3781425"/>
              <a:gd name="connsiteY17" fmla="*/ 347662 h 790575"/>
              <a:gd name="connsiteX18" fmla="*/ 752475 w 3781425"/>
              <a:gd name="connsiteY18" fmla="*/ 395287 h 790575"/>
              <a:gd name="connsiteX19" fmla="*/ 804862 w 3781425"/>
              <a:gd name="connsiteY19" fmla="*/ 395287 h 790575"/>
              <a:gd name="connsiteX20" fmla="*/ 823912 w 3781425"/>
              <a:gd name="connsiteY20" fmla="*/ 438150 h 790575"/>
              <a:gd name="connsiteX21" fmla="*/ 885825 w 3781425"/>
              <a:gd name="connsiteY21" fmla="*/ 442912 h 790575"/>
              <a:gd name="connsiteX22" fmla="*/ 919162 w 3781425"/>
              <a:gd name="connsiteY22" fmla="*/ 485775 h 790575"/>
              <a:gd name="connsiteX23" fmla="*/ 966787 w 3781425"/>
              <a:gd name="connsiteY23" fmla="*/ 485775 h 790575"/>
              <a:gd name="connsiteX24" fmla="*/ 990600 w 3781425"/>
              <a:gd name="connsiteY24" fmla="*/ 538162 h 790575"/>
              <a:gd name="connsiteX25" fmla="*/ 1052512 w 3781425"/>
              <a:gd name="connsiteY25" fmla="*/ 538162 h 790575"/>
              <a:gd name="connsiteX26" fmla="*/ 1066800 w 3781425"/>
              <a:gd name="connsiteY26" fmla="*/ 590550 h 790575"/>
              <a:gd name="connsiteX27" fmla="*/ 1138237 w 3781425"/>
              <a:gd name="connsiteY27" fmla="*/ 590550 h 790575"/>
              <a:gd name="connsiteX28" fmla="*/ 1157287 w 3781425"/>
              <a:gd name="connsiteY28" fmla="*/ 619125 h 790575"/>
              <a:gd name="connsiteX29" fmla="*/ 1266825 w 3781425"/>
              <a:gd name="connsiteY29" fmla="*/ 647700 h 790575"/>
              <a:gd name="connsiteX30" fmla="*/ 1700212 w 3781425"/>
              <a:gd name="connsiteY30" fmla="*/ 666750 h 790575"/>
              <a:gd name="connsiteX31" fmla="*/ 2081212 w 3781425"/>
              <a:gd name="connsiteY31" fmla="*/ 700087 h 790575"/>
              <a:gd name="connsiteX32" fmla="*/ 2643187 w 3781425"/>
              <a:gd name="connsiteY32" fmla="*/ 714375 h 790575"/>
              <a:gd name="connsiteX33" fmla="*/ 2781300 w 3781425"/>
              <a:gd name="connsiteY33" fmla="*/ 738187 h 790575"/>
              <a:gd name="connsiteX34" fmla="*/ 2852737 w 3781425"/>
              <a:gd name="connsiteY34" fmla="*/ 738187 h 790575"/>
              <a:gd name="connsiteX35" fmla="*/ 2895600 w 3781425"/>
              <a:gd name="connsiteY35" fmla="*/ 790575 h 790575"/>
              <a:gd name="connsiteX36" fmla="*/ 2986087 w 3781425"/>
              <a:gd name="connsiteY36" fmla="*/ 771525 h 790575"/>
              <a:gd name="connsiteX37" fmla="*/ 3071812 w 3781425"/>
              <a:gd name="connsiteY37" fmla="*/ 747712 h 790575"/>
              <a:gd name="connsiteX38" fmla="*/ 3171825 w 3781425"/>
              <a:gd name="connsiteY38" fmla="*/ 728662 h 790575"/>
              <a:gd name="connsiteX39" fmla="*/ 3252787 w 3781425"/>
              <a:gd name="connsiteY39" fmla="*/ 714375 h 790575"/>
              <a:gd name="connsiteX40" fmla="*/ 3295650 w 3781425"/>
              <a:gd name="connsiteY40" fmla="*/ 681037 h 790575"/>
              <a:gd name="connsiteX41" fmla="*/ 3333750 w 3781425"/>
              <a:gd name="connsiteY41" fmla="*/ 681037 h 790575"/>
              <a:gd name="connsiteX42" fmla="*/ 3367087 w 3781425"/>
              <a:gd name="connsiteY42" fmla="*/ 661987 h 790575"/>
              <a:gd name="connsiteX43" fmla="*/ 3433762 w 3781425"/>
              <a:gd name="connsiteY43" fmla="*/ 661987 h 790575"/>
              <a:gd name="connsiteX44" fmla="*/ 3457575 w 3781425"/>
              <a:gd name="connsiteY44" fmla="*/ 628650 h 790575"/>
              <a:gd name="connsiteX45" fmla="*/ 3505200 w 3781425"/>
              <a:gd name="connsiteY45" fmla="*/ 628650 h 790575"/>
              <a:gd name="connsiteX46" fmla="*/ 3562350 w 3781425"/>
              <a:gd name="connsiteY46" fmla="*/ 561975 h 790575"/>
              <a:gd name="connsiteX47" fmla="*/ 3600450 w 3781425"/>
              <a:gd name="connsiteY47" fmla="*/ 542925 h 790575"/>
              <a:gd name="connsiteX48" fmla="*/ 3667125 w 3781425"/>
              <a:gd name="connsiteY48" fmla="*/ 538162 h 790575"/>
              <a:gd name="connsiteX49" fmla="*/ 3700462 w 3781425"/>
              <a:gd name="connsiteY49" fmla="*/ 514350 h 790575"/>
              <a:gd name="connsiteX50" fmla="*/ 3743325 w 3781425"/>
              <a:gd name="connsiteY50" fmla="*/ 514350 h 790575"/>
              <a:gd name="connsiteX51" fmla="*/ 3762375 w 3781425"/>
              <a:gd name="connsiteY51" fmla="*/ 481012 h 790575"/>
              <a:gd name="connsiteX52" fmla="*/ 3781425 w 3781425"/>
              <a:gd name="connsiteY52" fmla="*/ 481012 h 790575"/>
              <a:gd name="connsiteX0" fmla="*/ 0 w 3762375"/>
              <a:gd name="connsiteY0" fmla="*/ 0 h 790575"/>
              <a:gd name="connsiteX1" fmla="*/ 80962 w 3762375"/>
              <a:gd name="connsiteY1" fmla="*/ 4762 h 790575"/>
              <a:gd name="connsiteX2" fmla="*/ 100012 w 3762375"/>
              <a:gd name="connsiteY2" fmla="*/ 42862 h 790575"/>
              <a:gd name="connsiteX3" fmla="*/ 152400 w 3762375"/>
              <a:gd name="connsiteY3" fmla="*/ 33337 h 790575"/>
              <a:gd name="connsiteX4" fmla="*/ 176212 w 3762375"/>
              <a:gd name="connsiteY4" fmla="*/ 80962 h 790575"/>
              <a:gd name="connsiteX5" fmla="*/ 233362 w 3762375"/>
              <a:gd name="connsiteY5" fmla="*/ 76200 h 790575"/>
              <a:gd name="connsiteX6" fmla="*/ 238125 w 3762375"/>
              <a:gd name="connsiteY6" fmla="*/ 114300 h 790575"/>
              <a:gd name="connsiteX7" fmla="*/ 323850 w 3762375"/>
              <a:gd name="connsiteY7" fmla="*/ 128587 h 790575"/>
              <a:gd name="connsiteX8" fmla="*/ 342900 w 3762375"/>
              <a:gd name="connsiteY8" fmla="*/ 166687 h 790575"/>
              <a:gd name="connsiteX9" fmla="*/ 390525 w 3762375"/>
              <a:gd name="connsiteY9" fmla="*/ 171450 h 790575"/>
              <a:gd name="connsiteX10" fmla="*/ 428625 w 3762375"/>
              <a:gd name="connsiteY10" fmla="*/ 209550 h 790575"/>
              <a:gd name="connsiteX11" fmla="*/ 485775 w 3762375"/>
              <a:gd name="connsiteY11" fmla="*/ 209550 h 790575"/>
              <a:gd name="connsiteX12" fmla="*/ 500062 w 3762375"/>
              <a:gd name="connsiteY12" fmla="*/ 252412 h 790575"/>
              <a:gd name="connsiteX13" fmla="*/ 561975 w 3762375"/>
              <a:gd name="connsiteY13" fmla="*/ 252412 h 790575"/>
              <a:gd name="connsiteX14" fmla="*/ 585787 w 3762375"/>
              <a:gd name="connsiteY14" fmla="*/ 295275 h 790575"/>
              <a:gd name="connsiteX15" fmla="*/ 638175 w 3762375"/>
              <a:gd name="connsiteY15" fmla="*/ 300037 h 790575"/>
              <a:gd name="connsiteX16" fmla="*/ 657225 w 3762375"/>
              <a:gd name="connsiteY16" fmla="*/ 342900 h 790575"/>
              <a:gd name="connsiteX17" fmla="*/ 719137 w 3762375"/>
              <a:gd name="connsiteY17" fmla="*/ 347662 h 790575"/>
              <a:gd name="connsiteX18" fmla="*/ 752475 w 3762375"/>
              <a:gd name="connsiteY18" fmla="*/ 395287 h 790575"/>
              <a:gd name="connsiteX19" fmla="*/ 804862 w 3762375"/>
              <a:gd name="connsiteY19" fmla="*/ 395287 h 790575"/>
              <a:gd name="connsiteX20" fmla="*/ 823912 w 3762375"/>
              <a:gd name="connsiteY20" fmla="*/ 438150 h 790575"/>
              <a:gd name="connsiteX21" fmla="*/ 885825 w 3762375"/>
              <a:gd name="connsiteY21" fmla="*/ 442912 h 790575"/>
              <a:gd name="connsiteX22" fmla="*/ 919162 w 3762375"/>
              <a:gd name="connsiteY22" fmla="*/ 485775 h 790575"/>
              <a:gd name="connsiteX23" fmla="*/ 966787 w 3762375"/>
              <a:gd name="connsiteY23" fmla="*/ 485775 h 790575"/>
              <a:gd name="connsiteX24" fmla="*/ 990600 w 3762375"/>
              <a:gd name="connsiteY24" fmla="*/ 538162 h 790575"/>
              <a:gd name="connsiteX25" fmla="*/ 1052512 w 3762375"/>
              <a:gd name="connsiteY25" fmla="*/ 538162 h 790575"/>
              <a:gd name="connsiteX26" fmla="*/ 1066800 w 3762375"/>
              <a:gd name="connsiteY26" fmla="*/ 590550 h 790575"/>
              <a:gd name="connsiteX27" fmla="*/ 1138237 w 3762375"/>
              <a:gd name="connsiteY27" fmla="*/ 590550 h 790575"/>
              <a:gd name="connsiteX28" fmla="*/ 1157287 w 3762375"/>
              <a:gd name="connsiteY28" fmla="*/ 619125 h 790575"/>
              <a:gd name="connsiteX29" fmla="*/ 1266825 w 3762375"/>
              <a:gd name="connsiteY29" fmla="*/ 647700 h 790575"/>
              <a:gd name="connsiteX30" fmla="*/ 1700212 w 3762375"/>
              <a:gd name="connsiteY30" fmla="*/ 666750 h 790575"/>
              <a:gd name="connsiteX31" fmla="*/ 2081212 w 3762375"/>
              <a:gd name="connsiteY31" fmla="*/ 700087 h 790575"/>
              <a:gd name="connsiteX32" fmla="*/ 2643187 w 3762375"/>
              <a:gd name="connsiteY32" fmla="*/ 714375 h 790575"/>
              <a:gd name="connsiteX33" fmla="*/ 2781300 w 3762375"/>
              <a:gd name="connsiteY33" fmla="*/ 738187 h 790575"/>
              <a:gd name="connsiteX34" fmla="*/ 2852737 w 3762375"/>
              <a:gd name="connsiteY34" fmla="*/ 738187 h 790575"/>
              <a:gd name="connsiteX35" fmla="*/ 2895600 w 3762375"/>
              <a:gd name="connsiteY35" fmla="*/ 790575 h 790575"/>
              <a:gd name="connsiteX36" fmla="*/ 2986087 w 3762375"/>
              <a:gd name="connsiteY36" fmla="*/ 771525 h 790575"/>
              <a:gd name="connsiteX37" fmla="*/ 3071812 w 3762375"/>
              <a:gd name="connsiteY37" fmla="*/ 747712 h 790575"/>
              <a:gd name="connsiteX38" fmla="*/ 3171825 w 3762375"/>
              <a:gd name="connsiteY38" fmla="*/ 728662 h 790575"/>
              <a:gd name="connsiteX39" fmla="*/ 3252787 w 3762375"/>
              <a:gd name="connsiteY39" fmla="*/ 714375 h 790575"/>
              <a:gd name="connsiteX40" fmla="*/ 3295650 w 3762375"/>
              <a:gd name="connsiteY40" fmla="*/ 681037 h 790575"/>
              <a:gd name="connsiteX41" fmla="*/ 3333750 w 3762375"/>
              <a:gd name="connsiteY41" fmla="*/ 681037 h 790575"/>
              <a:gd name="connsiteX42" fmla="*/ 3367087 w 3762375"/>
              <a:gd name="connsiteY42" fmla="*/ 661987 h 790575"/>
              <a:gd name="connsiteX43" fmla="*/ 3433762 w 3762375"/>
              <a:gd name="connsiteY43" fmla="*/ 661987 h 790575"/>
              <a:gd name="connsiteX44" fmla="*/ 3457575 w 3762375"/>
              <a:gd name="connsiteY44" fmla="*/ 628650 h 790575"/>
              <a:gd name="connsiteX45" fmla="*/ 3505200 w 3762375"/>
              <a:gd name="connsiteY45" fmla="*/ 628650 h 790575"/>
              <a:gd name="connsiteX46" fmla="*/ 3562350 w 3762375"/>
              <a:gd name="connsiteY46" fmla="*/ 561975 h 790575"/>
              <a:gd name="connsiteX47" fmla="*/ 3600450 w 3762375"/>
              <a:gd name="connsiteY47" fmla="*/ 542925 h 790575"/>
              <a:gd name="connsiteX48" fmla="*/ 3667125 w 3762375"/>
              <a:gd name="connsiteY48" fmla="*/ 538162 h 790575"/>
              <a:gd name="connsiteX49" fmla="*/ 3700462 w 3762375"/>
              <a:gd name="connsiteY49" fmla="*/ 514350 h 790575"/>
              <a:gd name="connsiteX50" fmla="*/ 3743325 w 3762375"/>
              <a:gd name="connsiteY50" fmla="*/ 514350 h 790575"/>
              <a:gd name="connsiteX51" fmla="*/ 3762375 w 3762375"/>
              <a:gd name="connsiteY51" fmla="*/ 481012 h 790575"/>
              <a:gd name="connsiteX0" fmla="*/ 0 w 3743325"/>
              <a:gd name="connsiteY0" fmla="*/ 0 h 790575"/>
              <a:gd name="connsiteX1" fmla="*/ 80962 w 3743325"/>
              <a:gd name="connsiteY1" fmla="*/ 4762 h 790575"/>
              <a:gd name="connsiteX2" fmla="*/ 100012 w 3743325"/>
              <a:gd name="connsiteY2" fmla="*/ 42862 h 790575"/>
              <a:gd name="connsiteX3" fmla="*/ 152400 w 3743325"/>
              <a:gd name="connsiteY3" fmla="*/ 33337 h 790575"/>
              <a:gd name="connsiteX4" fmla="*/ 176212 w 3743325"/>
              <a:gd name="connsiteY4" fmla="*/ 80962 h 790575"/>
              <a:gd name="connsiteX5" fmla="*/ 233362 w 3743325"/>
              <a:gd name="connsiteY5" fmla="*/ 76200 h 790575"/>
              <a:gd name="connsiteX6" fmla="*/ 238125 w 3743325"/>
              <a:gd name="connsiteY6" fmla="*/ 114300 h 790575"/>
              <a:gd name="connsiteX7" fmla="*/ 323850 w 3743325"/>
              <a:gd name="connsiteY7" fmla="*/ 128587 h 790575"/>
              <a:gd name="connsiteX8" fmla="*/ 342900 w 3743325"/>
              <a:gd name="connsiteY8" fmla="*/ 166687 h 790575"/>
              <a:gd name="connsiteX9" fmla="*/ 390525 w 3743325"/>
              <a:gd name="connsiteY9" fmla="*/ 171450 h 790575"/>
              <a:gd name="connsiteX10" fmla="*/ 428625 w 3743325"/>
              <a:gd name="connsiteY10" fmla="*/ 209550 h 790575"/>
              <a:gd name="connsiteX11" fmla="*/ 485775 w 3743325"/>
              <a:gd name="connsiteY11" fmla="*/ 209550 h 790575"/>
              <a:gd name="connsiteX12" fmla="*/ 500062 w 3743325"/>
              <a:gd name="connsiteY12" fmla="*/ 252412 h 790575"/>
              <a:gd name="connsiteX13" fmla="*/ 561975 w 3743325"/>
              <a:gd name="connsiteY13" fmla="*/ 252412 h 790575"/>
              <a:gd name="connsiteX14" fmla="*/ 585787 w 3743325"/>
              <a:gd name="connsiteY14" fmla="*/ 295275 h 790575"/>
              <a:gd name="connsiteX15" fmla="*/ 638175 w 3743325"/>
              <a:gd name="connsiteY15" fmla="*/ 300037 h 790575"/>
              <a:gd name="connsiteX16" fmla="*/ 657225 w 3743325"/>
              <a:gd name="connsiteY16" fmla="*/ 342900 h 790575"/>
              <a:gd name="connsiteX17" fmla="*/ 719137 w 3743325"/>
              <a:gd name="connsiteY17" fmla="*/ 347662 h 790575"/>
              <a:gd name="connsiteX18" fmla="*/ 752475 w 3743325"/>
              <a:gd name="connsiteY18" fmla="*/ 395287 h 790575"/>
              <a:gd name="connsiteX19" fmla="*/ 804862 w 3743325"/>
              <a:gd name="connsiteY19" fmla="*/ 395287 h 790575"/>
              <a:gd name="connsiteX20" fmla="*/ 823912 w 3743325"/>
              <a:gd name="connsiteY20" fmla="*/ 438150 h 790575"/>
              <a:gd name="connsiteX21" fmla="*/ 885825 w 3743325"/>
              <a:gd name="connsiteY21" fmla="*/ 442912 h 790575"/>
              <a:gd name="connsiteX22" fmla="*/ 919162 w 3743325"/>
              <a:gd name="connsiteY22" fmla="*/ 485775 h 790575"/>
              <a:gd name="connsiteX23" fmla="*/ 966787 w 3743325"/>
              <a:gd name="connsiteY23" fmla="*/ 485775 h 790575"/>
              <a:gd name="connsiteX24" fmla="*/ 990600 w 3743325"/>
              <a:gd name="connsiteY24" fmla="*/ 538162 h 790575"/>
              <a:gd name="connsiteX25" fmla="*/ 1052512 w 3743325"/>
              <a:gd name="connsiteY25" fmla="*/ 538162 h 790575"/>
              <a:gd name="connsiteX26" fmla="*/ 1066800 w 3743325"/>
              <a:gd name="connsiteY26" fmla="*/ 590550 h 790575"/>
              <a:gd name="connsiteX27" fmla="*/ 1138237 w 3743325"/>
              <a:gd name="connsiteY27" fmla="*/ 590550 h 790575"/>
              <a:gd name="connsiteX28" fmla="*/ 1157287 w 3743325"/>
              <a:gd name="connsiteY28" fmla="*/ 619125 h 790575"/>
              <a:gd name="connsiteX29" fmla="*/ 1266825 w 3743325"/>
              <a:gd name="connsiteY29" fmla="*/ 647700 h 790575"/>
              <a:gd name="connsiteX30" fmla="*/ 1700212 w 3743325"/>
              <a:gd name="connsiteY30" fmla="*/ 666750 h 790575"/>
              <a:gd name="connsiteX31" fmla="*/ 2081212 w 3743325"/>
              <a:gd name="connsiteY31" fmla="*/ 700087 h 790575"/>
              <a:gd name="connsiteX32" fmla="*/ 2643187 w 3743325"/>
              <a:gd name="connsiteY32" fmla="*/ 714375 h 790575"/>
              <a:gd name="connsiteX33" fmla="*/ 2781300 w 3743325"/>
              <a:gd name="connsiteY33" fmla="*/ 738187 h 790575"/>
              <a:gd name="connsiteX34" fmla="*/ 2852737 w 3743325"/>
              <a:gd name="connsiteY34" fmla="*/ 738187 h 790575"/>
              <a:gd name="connsiteX35" fmla="*/ 2895600 w 3743325"/>
              <a:gd name="connsiteY35" fmla="*/ 790575 h 790575"/>
              <a:gd name="connsiteX36" fmla="*/ 2986087 w 3743325"/>
              <a:gd name="connsiteY36" fmla="*/ 771525 h 790575"/>
              <a:gd name="connsiteX37" fmla="*/ 3071812 w 3743325"/>
              <a:gd name="connsiteY37" fmla="*/ 747712 h 790575"/>
              <a:gd name="connsiteX38" fmla="*/ 3171825 w 3743325"/>
              <a:gd name="connsiteY38" fmla="*/ 728662 h 790575"/>
              <a:gd name="connsiteX39" fmla="*/ 3252787 w 3743325"/>
              <a:gd name="connsiteY39" fmla="*/ 714375 h 790575"/>
              <a:gd name="connsiteX40" fmla="*/ 3295650 w 3743325"/>
              <a:gd name="connsiteY40" fmla="*/ 681037 h 790575"/>
              <a:gd name="connsiteX41" fmla="*/ 3333750 w 3743325"/>
              <a:gd name="connsiteY41" fmla="*/ 681037 h 790575"/>
              <a:gd name="connsiteX42" fmla="*/ 3367087 w 3743325"/>
              <a:gd name="connsiteY42" fmla="*/ 661987 h 790575"/>
              <a:gd name="connsiteX43" fmla="*/ 3433762 w 3743325"/>
              <a:gd name="connsiteY43" fmla="*/ 661987 h 790575"/>
              <a:gd name="connsiteX44" fmla="*/ 3457575 w 3743325"/>
              <a:gd name="connsiteY44" fmla="*/ 628650 h 790575"/>
              <a:gd name="connsiteX45" fmla="*/ 3505200 w 3743325"/>
              <a:gd name="connsiteY45" fmla="*/ 628650 h 790575"/>
              <a:gd name="connsiteX46" fmla="*/ 3562350 w 3743325"/>
              <a:gd name="connsiteY46" fmla="*/ 561975 h 790575"/>
              <a:gd name="connsiteX47" fmla="*/ 3600450 w 3743325"/>
              <a:gd name="connsiteY47" fmla="*/ 542925 h 790575"/>
              <a:gd name="connsiteX48" fmla="*/ 3667125 w 3743325"/>
              <a:gd name="connsiteY48" fmla="*/ 538162 h 790575"/>
              <a:gd name="connsiteX49" fmla="*/ 3700462 w 3743325"/>
              <a:gd name="connsiteY49" fmla="*/ 514350 h 790575"/>
              <a:gd name="connsiteX50" fmla="*/ 3743325 w 3743325"/>
              <a:gd name="connsiteY50" fmla="*/ 514350 h 790575"/>
              <a:gd name="connsiteX0" fmla="*/ 0 w 3700462"/>
              <a:gd name="connsiteY0" fmla="*/ 0 h 790575"/>
              <a:gd name="connsiteX1" fmla="*/ 80962 w 3700462"/>
              <a:gd name="connsiteY1" fmla="*/ 4762 h 790575"/>
              <a:gd name="connsiteX2" fmla="*/ 100012 w 3700462"/>
              <a:gd name="connsiteY2" fmla="*/ 42862 h 790575"/>
              <a:gd name="connsiteX3" fmla="*/ 152400 w 3700462"/>
              <a:gd name="connsiteY3" fmla="*/ 33337 h 790575"/>
              <a:gd name="connsiteX4" fmla="*/ 176212 w 3700462"/>
              <a:gd name="connsiteY4" fmla="*/ 80962 h 790575"/>
              <a:gd name="connsiteX5" fmla="*/ 233362 w 3700462"/>
              <a:gd name="connsiteY5" fmla="*/ 76200 h 790575"/>
              <a:gd name="connsiteX6" fmla="*/ 238125 w 3700462"/>
              <a:gd name="connsiteY6" fmla="*/ 114300 h 790575"/>
              <a:gd name="connsiteX7" fmla="*/ 323850 w 3700462"/>
              <a:gd name="connsiteY7" fmla="*/ 128587 h 790575"/>
              <a:gd name="connsiteX8" fmla="*/ 342900 w 3700462"/>
              <a:gd name="connsiteY8" fmla="*/ 166687 h 790575"/>
              <a:gd name="connsiteX9" fmla="*/ 390525 w 3700462"/>
              <a:gd name="connsiteY9" fmla="*/ 171450 h 790575"/>
              <a:gd name="connsiteX10" fmla="*/ 428625 w 3700462"/>
              <a:gd name="connsiteY10" fmla="*/ 209550 h 790575"/>
              <a:gd name="connsiteX11" fmla="*/ 485775 w 3700462"/>
              <a:gd name="connsiteY11" fmla="*/ 209550 h 790575"/>
              <a:gd name="connsiteX12" fmla="*/ 500062 w 3700462"/>
              <a:gd name="connsiteY12" fmla="*/ 252412 h 790575"/>
              <a:gd name="connsiteX13" fmla="*/ 561975 w 3700462"/>
              <a:gd name="connsiteY13" fmla="*/ 252412 h 790575"/>
              <a:gd name="connsiteX14" fmla="*/ 585787 w 3700462"/>
              <a:gd name="connsiteY14" fmla="*/ 295275 h 790575"/>
              <a:gd name="connsiteX15" fmla="*/ 638175 w 3700462"/>
              <a:gd name="connsiteY15" fmla="*/ 300037 h 790575"/>
              <a:gd name="connsiteX16" fmla="*/ 657225 w 3700462"/>
              <a:gd name="connsiteY16" fmla="*/ 342900 h 790575"/>
              <a:gd name="connsiteX17" fmla="*/ 719137 w 3700462"/>
              <a:gd name="connsiteY17" fmla="*/ 347662 h 790575"/>
              <a:gd name="connsiteX18" fmla="*/ 752475 w 3700462"/>
              <a:gd name="connsiteY18" fmla="*/ 395287 h 790575"/>
              <a:gd name="connsiteX19" fmla="*/ 804862 w 3700462"/>
              <a:gd name="connsiteY19" fmla="*/ 395287 h 790575"/>
              <a:gd name="connsiteX20" fmla="*/ 823912 w 3700462"/>
              <a:gd name="connsiteY20" fmla="*/ 438150 h 790575"/>
              <a:gd name="connsiteX21" fmla="*/ 885825 w 3700462"/>
              <a:gd name="connsiteY21" fmla="*/ 442912 h 790575"/>
              <a:gd name="connsiteX22" fmla="*/ 919162 w 3700462"/>
              <a:gd name="connsiteY22" fmla="*/ 485775 h 790575"/>
              <a:gd name="connsiteX23" fmla="*/ 966787 w 3700462"/>
              <a:gd name="connsiteY23" fmla="*/ 485775 h 790575"/>
              <a:gd name="connsiteX24" fmla="*/ 990600 w 3700462"/>
              <a:gd name="connsiteY24" fmla="*/ 538162 h 790575"/>
              <a:gd name="connsiteX25" fmla="*/ 1052512 w 3700462"/>
              <a:gd name="connsiteY25" fmla="*/ 538162 h 790575"/>
              <a:gd name="connsiteX26" fmla="*/ 1066800 w 3700462"/>
              <a:gd name="connsiteY26" fmla="*/ 590550 h 790575"/>
              <a:gd name="connsiteX27" fmla="*/ 1138237 w 3700462"/>
              <a:gd name="connsiteY27" fmla="*/ 590550 h 790575"/>
              <a:gd name="connsiteX28" fmla="*/ 1157287 w 3700462"/>
              <a:gd name="connsiteY28" fmla="*/ 619125 h 790575"/>
              <a:gd name="connsiteX29" fmla="*/ 1266825 w 3700462"/>
              <a:gd name="connsiteY29" fmla="*/ 647700 h 790575"/>
              <a:gd name="connsiteX30" fmla="*/ 1700212 w 3700462"/>
              <a:gd name="connsiteY30" fmla="*/ 666750 h 790575"/>
              <a:gd name="connsiteX31" fmla="*/ 2081212 w 3700462"/>
              <a:gd name="connsiteY31" fmla="*/ 700087 h 790575"/>
              <a:gd name="connsiteX32" fmla="*/ 2643187 w 3700462"/>
              <a:gd name="connsiteY32" fmla="*/ 714375 h 790575"/>
              <a:gd name="connsiteX33" fmla="*/ 2781300 w 3700462"/>
              <a:gd name="connsiteY33" fmla="*/ 738187 h 790575"/>
              <a:gd name="connsiteX34" fmla="*/ 2852737 w 3700462"/>
              <a:gd name="connsiteY34" fmla="*/ 738187 h 790575"/>
              <a:gd name="connsiteX35" fmla="*/ 2895600 w 3700462"/>
              <a:gd name="connsiteY35" fmla="*/ 790575 h 790575"/>
              <a:gd name="connsiteX36" fmla="*/ 2986087 w 3700462"/>
              <a:gd name="connsiteY36" fmla="*/ 771525 h 790575"/>
              <a:gd name="connsiteX37" fmla="*/ 3071812 w 3700462"/>
              <a:gd name="connsiteY37" fmla="*/ 747712 h 790575"/>
              <a:gd name="connsiteX38" fmla="*/ 3171825 w 3700462"/>
              <a:gd name="connsiteY38" fmla="*/ 728662 h 790575"/>
              <a:gd name="connsiteX39" fmla="*/ 3252787 w 3700462"/>
              <a:gd name="connsiteY39" fmla="*/ 714375 h 790575"/>
              <a:gd name="connsiteX40" fmla="*/ 3295650 w 3700462"/>
              <a:gd name="connsiteY40" fmla="*/ 681037 h 790575"/>
              <a:gd name="connsiteX41" fmla="*/ 3333750 w 3700462"/>
              <a:gd name="connsiteY41" fmla="*/ 681037 h 790575"/>
              <a:gd name="connsiteX42" fmla="*/ 3367087 w 3700462"/>
              <a:gd name="connsiteY42" fmla="*/ 661987 h 790575"/>
              <a:gd name="connsiteX43" fmla="*/ 3433762 w 3700462"/>
              <a:gd name="connsiteY43" fmla="*/ 661987 h 790575"/>
              <a:gd name="connsiteX44" fmla="*/ 3457575 w 3700462"/>
              <a:gd name="connsiteY44" fmla="*/ 628650 h 790575"/>
              <a:gd name="connsiteX45" fmla="*/ 3505200 w 3700462"/>
              <a:gd name="connsiteY45" fmla="*/ 628650 h 790575"/>
              <a:gd name="connsiteX46" fmla="*/ 3562350 w 3700462"/>
              <a:gd name="connsiteY46" fmla="*/ 561975 h 790575"/>
              <a:gd name="connsiteX47" fmla="*/ 3600450 w 3700462"/>
              <a:gd name="connsiteY47" fmla="*/ 542925 h 790575"/>
              <a:gd name="connsiteX48" fmla="*/ 3667125 w 3700462"/>
              <a:gd name="connsiteY48" fmla="*/ 538162 h 790575"/>
              <a:gd name="connsiteX49" fmla="*/ 3700462 w 3700462"/>
              <a:gd name="connsiteY49" fmla="*/ 514350 h 790575"/>
              <a:gd name="connsiteX0" fmla="*/ 0 w 3619500"/>
              <a:gd name="connsiteY0" fmla="*/ 0 h 785813"/>
              <a:gd name="connsiteX1" fmla="*/ 19050 w 3619500"/>
              <a:gd name="connsiteY1" fmla="*/ 38100 h 785813"/>
              <a:gd name="connsiteX2" fmla="*/ 71438 w 3619500"/>
              <a:gd name="connsiteY2" fmla="*/ 28575 h 785813"/>
              <a:gd name="connsiteX3" fmla="*/ 95250 w 3619500"/>
              <a:gd name="connsiteY3" fmla="*/ 76200 h 785813"/>
              <a:gd name="connsiteX4" fmla="*/ 152400 w 3619500"/>
              <a:gd name="connsiteY4" fmla="*/ 71438 h 785813"/>
              <a:gd name="connsiteX5" fmla="*/ 157163 w 3619500"/>
              <a:gd name="connsiteY5" fmla="*/ 109538 h 785813"/>
              <a:gd name="connsiteX6" fmla="*/ 242888 w 3619500"/>
              <a:gd name="connsiteY6" fmla="*/ 123825 h 785813"/>
              <a:gd name="connsiteX7" fmla="*/ 261938 w 3619500"/>
              <a:gd name="connsiteY7" fmla="*/ 161925 h 785813"/>
              <a:gd name="connsiteX8" fmla="*/ 309563 w 3619500"/>
              <a:gd name="connsiteY8" fmla="*/ 166688 h 785813"/>
              <a:gd name="connsiteX9" fmla="*/ 347663 w 3619500"/>
              <a:gd name="connsiteY9" fmla="*/ 204788 h 785813"/>
              <a:gd name="connsiteX10" fmla="*/ 404813 w 3619500"/>
              <a:gd name="connsiteY10" fmla="*/ 204788 h 785813"/>
              <a:gd name="connsiteX11" fmla="*/ 419100 w 3619500"/>
              <a:gd name="connsiteY11" fmla="*/ 247650 h 785813"/>
              <a:gd name="connsiteX12" fmla="*/ 481013 w 3619500"/>
              <a:gd name="connsiteY12" fmla="*/ 247650 h 785813"/>
              <a:gd name="connsiteX13" fmla="*/ 504825 w 3619500"/>
              <a:gd name="connsiteY13" fmla="*/ 290513 h 785813"/>
              <a:gd name="connsiteX14" fmla="*/ 557213 w 3619500"/>
              <a:gd name="connsiteY14" fmla="*/ 295275 h 785813"/>
              <a:gd name="connsiteX15" fmla="*/ 576263 w 3619500"/>
              <a:gd name="connsiteY15" fmla="*/ 338138 h 785813"/>
              <a:gd name="connsiteX16" fmla="*/ 638175 w 3619500"/>
              <a:gd name="connsiteY16" fmla="*/ 342900 h 785813"/>
              <a:gd name="connsiteX17" fmla="*/ 671513 w 3619500"/>
              <a:gd name="connsiteY17" fmla="*/ 390525 h 785813"/>
              <a:gd name="connsiteX18" fmla="*/ 723900 w 3619500"/>
              <a:gd name="connsiteY18" fmla="*/ 390525 h 785813"/>
              <a:gd name="connsiteX19" fmla="*/ 742950 w 3619500"/>
              <a:gd name="connsiteY19" fmla="*/ 433388 h 785813"/>
              <a:gd name="connsiteX20" fmla="*/ 804863 w 3619500"/>
              <a:gd name="connsiteY20" fmla="*/ 438150 h 785813"/>
              <a:gd name="connsiteX21" fmla="*/ 838200 w 3619500"/>
              <a:gd name="connsiteY21" fmla="*/ 481013 h 785813"/>
              <a:gd name="connsiteX22" fmla="*/ 885825 w 3619500"/>
              <a:gd name="connsiteY22" fmla="*/ 481013 h 785813"/>
              <a:gd name="connsiteX23" fmla="*/ 909638 w 3619500"/>
              <a:gd name="connsiteY23" fmla="*/ 533400 h 785813"/>
              <a:gd name="connsiteX24" fmla="*/ 971550 w 3619500"/>
              <a:gd name="connsiteY24" fmla="*/ 533400 h 785813"/>
              <a:gd name="connsiteX25" fmla="*/ 985838 w 3619500"/>
              <a:gd name="connsiteY25" fmla="*/ 585788 h 785813"/>
              <a:gd name="connsiteX26" fmla="*/ 1057275 w 3619500"/>
              <a:gd name="connsiteY26" fmla="*/ 585788 h 785813"/>
              <a:gd name="connsiteX27" fmla="*/ 1076325 w 3619500"/>
              <a:gd name="connsiteY27" fmla="*/ 614363 h 785813"/>
              <a:gd name="connsiteX28" fmla="*/ 1185863 w 3619500"/>
              <a:gd name="connsiteY28" fmla="*/ 642938 h 785813"/>
              <a:gd name="connsiteX29" fmla="*/ 1619250 w 3619500"/>
              <a:gd name="connsiteY29" fmla="*/ 661988 h 785813"/>
              <a:gd name="connsiteX30" fmla="*/ 2000250 w 3619500"/>
              <a:gd name="connsiteY30" fmla="*/ 695325 h 785813"/>
              <a:gd name="connsiteX31" fmla="*/ 2562225 w 3619500"/>
              <a:gd name="connsiteY31" fmla="*/ 709613 h 785813"/>
              <a:gd name="connsiteX32" fmla="*/ 2700338 w 3619500"/>
              <a:gd name="connsiteY32" fmla="*/ 733425 h 785813"/>
              <a:gd name="connsiteX33" fmla="*/ 2771775 w 3619500"/>
              <a:gd name="connsiteY33" fmla="*/ 733425 h 785813"/>
              <a:gd name="connsiteX34" fmla="*/ 2814638 w 3619500"/>
              <a:gd name="connsiteY34" fmla="*/ 785813 h 785813"/>
              <a:gd name="connsiteX35" fmla="*/ 2905125 w 3619500"/>
              <a:gd name="connsiteY35" fmla="*/ 766763 h 785813"/>
              <a:gd name="connsiteX36" fmla="*/ 2990850 w 3619500"/>
              <a:gd name="connsiteY36" fmla="*/ 742950 h 785813"/>
              <a:gd name="connsiteX37" fmla="*/ 3090863 w 3619500"/>
              <a:gd name="connsiteY37" fmla="*/ 723900 h 785813"/>
              <a:gd name="connsiteX38" fmla="*/ 3171825 w 3619500"/>
              <a:gd name="connsiteY38" fmla="*/ 709613 h 785813"/>
              <a:gd name="connsiteX39" fmla="*/ 3214688 w 3619500"/>
              <a:gd name="connsiteY39" fmla="*/ 676275 h 785813"/>
              <a:gd name="connsiteX40" fmla="*/ 3252788 w 3619500"/>
              <a:gd name="connsiteY40" fmla="*/ 676275 h 785813"/>
              <a:gd name="connsiteX41" fmla="*/ 3286125 w 3619500"/>
              <a:gd name="connsiteY41" fmla="*/ 657225 h 785813"/>
              <a:gd name="connsiteX42" fmla="*/ 3352800 w 3619500"/>
              <a:gd name="connsiteY42" fmla="*/ 657225 h 785813"/>
              <a:gd name="connsiteX43" fmla="*/ 3376613 w 3619500"/>
              <a:gd name="connsiteY43" fmla="*/ 623888 h 785813"/>
              <a:gd name="connsiteX44" fmla="*/ 3424238 w 3619500"/>
              <a:gd name="connsiteY44" fmla="*/ 623888 h 785813"/>
              <a:gd name="connsiteX45" fmla="*/ 3481388 w 3619500"/>
              <a:gd name="connsiteY45" fmla="*/ 557213 h 785813"/>
              <a:gd name="connsiteX46" fmla="*/ 3519488 w 3619500"/>
              <a:gd name="connsiteY46" fmla="*/ 538163 h 785813"/>
              <a:gd name="connsiteX47" fmla="*/ 3586163 w 3619500"/>
              <a:gd name="connsiteY47" fmla="*/ 533400 h 785813"/>
              <a:gd name="connsiteX48" fmla="*/ 3619500 w 3619500"/>
              <a:gd name="connsiteY48" fmla="*/ 509588 h 785813"/>
              <a:gd name="connsiteX0" fmla="*/ 0 w 3600450"/>
              <a:gd name="connsiteY0" fmla="*/ 9526 h 757239"/>
              <a:gd name="connsiteX1" fmla="*/ 52388 w 3600450"/>
              <a:gd name="connsiteY1" fmla="*/ 1 h 757239"/>
              <a:gd name="connsiteX2" fmla="*/ 76200 w 3600450"/>
              <a:gd name="connsiteY2" fmla="*/ 47626 h 757239"/>
              <a:gd name="connsiteX3" fmla="*/ 133350 w 3600450"/>
              <a:gd name="connsiteY3" fmla="*/ 42864 h 757239"/>
              <a:gd name="connsiteX4" fmla="*/ 138113 w 3600450"/>
              <a:gd name="connsiteY4" fmla="*/ 80964 h 757239"/>
              <a:gd name="connsiteX5" fmla="*/ 223838 w 3600450"/>
              <a:gd name="connsiteY5" fmla="*/ 95251 h 757239"/>
              <a:gd name="connsiteX6" fmla="*/ 242888 w 3600450"/>
              <a:gd name="connsiteY6" fmla="*/ 133351 h 757239"/>
              <a:gd name="connsiteX7" fmla="*/ 290513 w 3600450"/>
              <a:gd name="connsiteY7" fmla="*/ 138114 h 757239"/>
              <a:gd name="connsiteX8" fmla="*/ 328613 w 3600450"/>
              <a:gd name="connsiteY8" fmla="*/ 176214 h 757239"/>
              <a:gd name="connsiteX9" fmla="*/ 385763 w 3600450"/>
              <a:gd name="connsiteY9" fmla="*/ 176214 h 757239"/>
              <a:gd name="connsiteX10" fmla="*/ 400050 w 3600450"/>
              <a:gd name="connsiteY10" fmla="*/ 219076 h 757239"/>
              <a:gd name="connsiteX11" fmla="*/ 461963 w 3600450"/>
              <a:gd name="connsiteY11" fmla="*/ 219076 h 757239"/>
              <a:gd name="connsiteX12" fmla="*/ 485775 w 3600450"/>
              <a:gd name="connsiteY12" fmla="*/ 261939 h 757239"/>
              <a:gd name="connsiteX13" fmla="*/ 538163 w 3600450"/>
              <a:gd name="connsiteY13" fmla="*/ 266701 h 757239"/>
              <a:gd name="connsiteX14" fmla="*/ 557213 w 3600450"/>
              <a:gd name="connsiteY14" fmla="*/ 309564 h 757239"/>
              <a:gd name="connsiteX15" fmla="*/ 619125 w 3600450"/>
              <a:gd name="connsiteY15" fmla="*/ 314326 h 757239"/>
              <a:gd name="connsiteX16" fmla="*/ 652463 w 3600450"/>
              <a:gd name="connsiteY16" fmla="*/ 361951 h 757239"/>
              <a:gd name="connsiteX17" fmla="*/ 704850 w 3600450"/>
              <a:gd name="connsiteY17" fmla="*/ 361951 h 757239"/>
              <a:gd name="connsiteX18" fmla="*/ 723900 w 3600450"/>
              <a:gd name="connsiteY18" fmla="*/ 404814 h 757239"/>
              <a:gd name="connsiteX19" fmla="*/ 785813 w 3600450"/>
              <a:gd name="connsiteY19" fmla="*/ 409576 h 757239"/>
              <a:gd name="connsiteX20" fmla="*/ 819150 w 3600450"/>
              <a:gd name="connsiteY20" fmla="*/ 452439 h 757239"/>
              <a:gd name="connsiteX21" fmla="*/ 866775 w 3600450"/>
              <a:gd name="connsiteY21" fmla="*/ 452439 h 757239"/>
              <a:gd name="connsiteX22" fmla="*/ 890588 w 3600450"/>
              <a:gd name="connsiteY22" fmla="*/ 504826 h 757239"/>
              <a:gd name="connsiteX23" fmla="*/ 952500 w 3600450"/>
              <a:gd name="connsiteY23" fmla="*/ 504826 h 757239"/>
              <a:gd name="connsiteX24" fmla="*/ 966788 w 3600450"/>
              <a:gd name="connsiteY24" fmla="*/ 557214 h 757239"/>
              <a:gd name="connsiteX25" fmla="*/ 1038225 w 3600450"/>
              <a:gd name="connsiteY25" fmla="*/ 557214 h 757239"/>
              <a:gd name="connsiteX26" fmla="*/ 1057275 w 3600450"/>
              <a:gd name="connsiteY26" fmla="*/ 585789 h 757239"/>
              <a:gd name="connsiteX27" fmla="*/ 1166813 w 3600450"/>
              <a:gd name="connsiteY27" fmla="*/ 614364 h 757239"/>
              <a:gd name="connsiteX28" fmla="*/ 1600200 w 3600450"/>
              <a:gd name="connsiteY28" fmla="*/ 633414 h 757239"/>
              <a:gd name="connsiteX29" fmla="*/ 1981200 w 3600450"/>
              <a:gd name="connsiteY29" fmla="*/ 666751 h 757239"/>
              <a:gd name="connsiteX30" fmla="*/ 2543175 w 3600450"/>
              <a:gd name="connsiteY30" fmla="*/ 681039 h 757239"/>
              <a:gd name="connsiteX31" fmla="*/ 2681288 w 3600450"/>
              <a:gd name="connsiteY31" fmla="*/ 704851 h 757239"/>
              <a:gd name="connsiteX32" fmla="*/ 2752725 w 3600450"/>
              <a:gd name="connsiteY32" fmla="*/ 704851 h 757239"/>
              <a:gd name="connsiteX33" fmla="*/ 2795588 w 3600450"/>
              <a:gd name="connsiteY33" fmla="*/ 757239 h 757239"/>
              <a:gd name="connsiteX34" fmla="*/ 2886075 w 3600450"/>
              <a:gd name="connsiteY34" fmla="*/ 738189 h 757239"/>
              <a:gd name="connsiteX35" fmla="*/ 2971800 w 3600450"/>
              <a:gd name="connsiteY35" fmla="*/ 714376 h 757239"/>
              <a:gd name="connsiteX36" fmla="*/ 3071813 w 3600450"/>
              <a:gd name="connsiteY36" fmla="*/ 695326 h 757239"/>
              <a:gd name="connsiteX37" fmla="*/ 3152775 w 3600450"/>
              <a:gd name="connsiteY37" fmla="*/ 681039 h 757239"/>
              <a:gd name="connsiteX38" fmla="*/ 3195638 w 3600450"/>
              <a:gd name="connsiteY38" fmla="*/ 647701 h 757239"/>
              <a:gd name="connsiteX39" fmla="*/ 3233738 w 3600450"/>
              <a:gd name="connsiteY39" fmla="*/ 647701 h 757239"/>
              <a:gd name="connsiteX40" fmla="*/ 3267075 w 3600450"/>
              <a:gd name="connsiteY40" fmla="*/ 628651 h 757239"/>
              <a:gd name="connsiteX41" fmla="*/ 3333750 w 3600450"/>
              <a:gd name="connsiteY41" fmla="*/ 628651 h 757239"/>
              <a:gd name="connsiteX42" fmla="*/ 3357563 w 3600450"/>
              <a:gd name="connsiteY42" fmla="*/ 595314 h 757239"/>
              <a:gd name="connsiteX43" fmla="*/ 3405188 w 3600450"/>
              <a:gd name="connsiteY43" fmla="*/ 595314 h 757239"/>
              <a:gd name="connsiteX44" fmla="*/ 3462338 w 3600450"/>
              <a:gd name="connsiteY44" fmla="*/ 528639 h 757239"/>
              <a:gd name="connsiteX45" fmla="*/ 3500438 w 3600450"/>
              <a:gd name="connsiteY45" fmla="*/ 509589 h 757239"/>
              <a:gd name="connsiteX46" fmla="*/ 3567113 w 3600450"/>
              <a:gd name="connsiteY46" fmla="*/ 504826 h 757239"/>
              <a:gd name="connsiteX47" fmla="*/ 3600450 w 3600450"/>
              <a:gd name="connsiteY47" fmla="*/ 481014 h 757239"/>
              <a:gd name="connsiteX0" fmla="*/ 0 w 3548062"/>
              <a:gd name="connsiteY0" fmla="*/ 0 h 757238"/>
              <a:gd name="connsiteX1" fmla="*/ 23812 w 3548062"/>
              <a:gd name="connsiteY1" fmla="*/ 47625 h 757238"/>
              <a:gd name="connsiteX2" fmla="*/ 80962 w 3548062"/>
              <a:gd name="connsiteY2" fmla="*/ 42863 h 757238"/>
              <a:gd name="connsiteX3" fmla="*/ 85725 w 3548062"/>
              <a:gd name="connsiteY3" fmla="*/ 80963 h 757238"/>
              <a:gd name="connsiteX4" fmla="*/ 171450 w 3548062"/>
              <a:gd name="connsiteY4" fmla="*/ 95250 h 757238"/>
              <a:gd name="connsiteX5" fmla="*/ 190500 w 3548062"/>
              <a:gd name="connsiteY5" fmla="*/ 133350 h 757238"/>
              <a:gd name="connsiteX6" fmla="*/ 238125 w 3548062"/>
              <a:gd name="connsiteY6" fmla="*/ 138113 h 757238"/>
              <a:gd name="connsiteX7" fmla="*/ 276225 w 3548062"/>
              <a:gd name="connsiteY7" fmla="*/ 176213 h 757238"/>
              <a:gd name="connsiteX8" fmla="*/ 333375 w 3548062"/>
              <a:gd name="connsiteY8" fmla="*/ 176213 h 757238"/>
              <a:gd name="connsiteX9" fmla="*/ 347662 w 3548062"/>
              <a:gd name="connsiteY9" fmla="*/ 219075 h 757238"/>
              <a:gd name="connsiteX10" fmla="*/ 409575 w 3548062"/>
              <a:gd name="connsiteY10" fmla="*/ 219075 h 757238"/>
              <a:gd name="connsiteX11" fmla="*/ 433387 w 3548062"/>
              <a:gd name="connsiteY11" fmla="*/ 261938 h 757238"/>
              <a:gd name="connsiteX12" fmla="*/ 485775 w 3548062"/>
              <a:gd name="connsiteY12" fmla="*/ 266700 h 757238"/>
              <a:gd name="connsiteX13" fmla="*/ 504825 w 3548062"/>
              <a:gd name="connsiteY13" fmla="*/ 309563 h 757238"/>
              <a:gd name="connsiteX14" fmla="*/ 566737 w 3548062"/>
              <a:gd name="connsiteY14" fmla="*/ 314325 h 757238"/>
              <a:gd name="connsiteX15" fmla="*/ 600075 w 3548062"/>
              <a:gd name="connsiteY15" fmla="*/ 361950 h 757238"/>
              <a:gd name="connsiteX16" fmla="*/ 652462 w 3548062"/>
              <a:gd name="connsiteY16" fmla="*/ 361950 h 757238"/>
              <a:gd name="connsiteX17" fmla="*/ 671512 w 3548062"/>
              <a:gd name="connsiteY17" fmla="*/ 404813 h 757238"/>
              <a:gd name="connsiteX18" fmla="*/ 733425 w 3548062"/>
              <a:gd name="connsiteY18" fmla="*/ 409575 h 757238"/>
              <a:gd name="connsiteX19" fmla="*/ 766762 w 3548062"/>
              <a:gd name="connsiteY19" fmla="*/ 452438 h 757238"/>
              <a:gd name="connsiteX20" fmla="*/ 814387 w 3548062"/>
              <a:gd name="connsiteY20" fmla="*/ 452438 h 757238"/>
              <a:gd name="connsiteX21" fmla="*/ 838200 w 3548062"/>
              <a:gd name="connsiteY21" fmla="*/ 504825 h 757238"/>
              <a:gd name="connsiteX22" fmla="*/ 900112 w 3548062"/>
              <a:gd name="connsiteY22" fmla="*/ 504825 h 757238"/>
              <a:gd name="connsiteX23" fmla="*/ 914400 w 3548062"/>
              <a:gd name="connsiteY23" fmla="*/ 557213 h 757238"/>
              <a:gd name="connsiteX24" fmla="*/ 985837 w 3548062"/>
              <a:gd name="connsiteY24" fmla="*/ 557213 h 757238"/>
              <a:gd name="connsiteX25" fmla="*/ 1004887 w 3548062"/>
              <a:gd name="connsiteY25" fmla="*/ 585788 h 757238"/>
              <a:gd name="connsiteX26" fmla="*/ 1114425 w 3548062"/>
              <a:gd name="connsiteY26" fmla="*/ 614363 h 757238"/>
              <a:gd name="connsiteX27" fmla="*/ 1547812 w 3548062"/>
              <a:gd name="connsiteY27" fmla="*/ 633413 h 757238"/>
              <a:gd name="connsiteX28" fmla="*/ 1928812 w 3548062"/>
              <a:gd name="connsiteY28" fmla="*/ 666750 h 757238"/>
              <a:gd name="connsiteX29" fmla="*/ 2490787 w 3548062"/>
              <a:gd name="connsiteY29" fmla="*/ 681038 h 757238"/>
              <a:gd name="connsiteX30" fmla="*/ 2628900 w 3548062"/>
              <a:gd name="connsiteY30" fmla="*/ 704850 h 757238"/>
              <a:gd name="connsiteX31" fmla="*/ 2700337 w 3548062"/>
              <a:gd name="connsiteY31" fmla="*/ 704850 h 757238"/>
              <a:gd name="connsiteX32" fmla="*/ 2743200 w 3548062"/>
              <a:gd name="connsiteY32" fmla="*/ 757238 h 757238"/>
              <a:gd name="connsiteX33" fmla="*/ 2833687 w 3548062"/>
              <a:gd name="connsiteY33" fmla="*/ 738188 h 757238"/>
              <a:gd name="connsiteX34" fmla="*/ 2919412 w 3548062"/>
              <a:gd name="connsiteY34" fmla="*/ 714375 h 757238"/>
              <a:gd name="connsiteX35" fmla="*/ 3019425 w 3548062"/>
              <a:gd name="connsiteY35" fmla="*/ 695325 h 757238"/>
              <a:gd name="connsiteX36" fmla="*/ 3100387 w 3548062"/>
              <a:gd name="connsiteY36" fmla="*/ 681038 h 757238"/>
              <a:gd name="connsiteX37" fmla="*/ 3143250 w 3548062"/>
              <a:gd name="connsiteY37" fmla="*/ 647700 h 757238"/>
              <a:gd name="connsiteX38" fmla="*/ 3181350 w 3548062"/>
              <a:gd name="connsiteY38" fmla="*/ 647700 h 757238"/>
              <a:gd name="connsiteX39" fmla="*/ 3214687 w 3548062"/>
              <a:gd name="connsiteY39" fmla="*/ 628650 h 757238"/>
              <a:gd name="connsiteX40" fmla="*/ 3281362 w 3548062"/>
              <a:gd name="connsiteY40" fmla="*/ 628650 h 757238"/>
              <a:gd name="connsiteX41" fmla="*/ 3305175 w 3548062"/>
              <a:gd name="connsiteY41" fmla="*/ 595313 h 757238"/>
              <a:gd name="connsiteX42" fmla="*/ 3352800 w 3548062"/>
              <a:gd name="connsiteY42" fmla="*/ 595313 h 757238"/>
              <a:gd name="connsiteX43" fmla="*/ 3409950 w 3548062"/>
              <a:gd name="connsiteY43" fmla="*/ 528638 h 757238"/>
              <a:gd name="connsiteX44" fmla="*/ 3448050 w 3548062"/>
              <a:gd name="connsiteY44" fmla="*/ 509588 h 757238"/>
              <a:gd name="connsiteX45" fmla="*/ 3514725 w 3548062"/>
              <a:gd name="connsiteY45" fmla="*/ 504825 h 757238"/>
              <a:gd name="connsiteX46" fmla="*/ 3548062 w 3548062"/>
              <a:gd name="connsiteY46" fmla="*/ 481013 h 757238"/>
              <a:gd name="connsiteX0" fmla="*/ 0 w 3524250"/>
              <a:gd name="connsiteY0" fmla="*/ 4762 h 714375"/>
              <a:gd name="connsiteX1" fmla="*/ 57150 w 3524250"/>
              <a:gd name="connsiteY1" fmla="*/ 0 h 714375"/>
              <a:gd name="connsiteX2" fmla="*/ 61913 w 3524250"/>
              <a:gd name="connsiteY2" fmla="*/ 38100 h 714375"/>
              <a:gd name="connsiteX3" fmla="*/ 147638 w 3524250"/>
              <a:gd name="connsiteY3" fmla="*/ 52387 h 714375"/>
              <a:gd name="connsiteX4" fmla="*/ 166688 w 3524250"/>
              <a:gd name="connsiteY4" fmla="*/ 90487 h 714375"/>
              <a:gd name="connsiteX5" fmla="*/ 214313 w 3524250"/>
              <a:gd name="connsiteY5" fmla="*/ 95250 h 714375"/>
              <a:gd name="connsiteX6" fmla="*/ 252413 w 3524250"/>
              <a:gd name="connsiteY6" fmla="*/ 133350 h 714375"/>
              <a:gd name="connsiteX7" fmla="*/ 309563 w 3524250"/>
              <a:gd name="connsiteY7" fmla="*/ 133350 h 714375"/>
              <a:gd name="connsiteX8" fmla="*/ 323850 w 3524250"/>
              <a:gd name="connsiteY8" fmla="*/ 176212 h 714375"/>
              <a:gd name="connsiteX9" fmla="*/ 385763 w 3524250"/>
              <a:gd name="connsiteY9" fmla="*/ 176212 h 714375"/>
              <a:gd name="connsiteX10" fmla="*/ 409575 w 3524250"/>
              <a:gd name="connsiteY10" fmla="*/ 219075 h 714375"/>
              <a:gd name="connsiteX11" fmla="*/ 461963 w 3524250"/>
              <a:gd name="connsiteY11" fmla="*/ 223837 h 714375"/>
              <a:gd name="connsiteX12" fmla="*/ 481013 w 3524250"/>
              <a:gd name="connsiteY12" fmla="*/ 266700 h 714375"/>
              <a:gd name="connsiteX13" fmla="*/ 542925 w 3524250"/>
              <a:gd name="connsiteY13" fmla="*/ 271462 h 714375"/>
              <a:gd name="connsiteX14" fmla="*/ 576263 w 3524250"/>
              <a:gd name="connsiteY14" fmla="*/ 319087 h 714375"/>
              <a:gd name="connsiteX15" fmla="*/ 628650 w 3524250"/>
              <a:gd name="connsiteY15" fmla="*/ 319087 h 714375"/>
              <a:gd name="connsiteX16" fmla="*/ 647700 w 3524250"/>
              <a:gd name="connsiteY16" fmla="*/ 361950 h 714375"/>
              <a:gd name="connsiteX17" fmla="*/ 709613 w 3524250"/>
              <a:gd name="connsiteY17" fmla="*/ 366712 h 714375"/>
              <a:gd name="connsiteX18" fmla="*/ 742950 w 3524250"/>
              <a:gd name="connsiteY18" fmla="*/ 409575 h 714375"/>
              <a:gd name="connsiteX19" fmla="*/ 790575 w 3524250"/>
              <a:gd name="connsiteY19" fmla="*/ 409575 h 714375"/>
              <a:gd name="connsiteX20" fmla="*/ 814388 w 3524250"/>
              <a:gd name="connsiteY20" fmla="*/ 461962 h 714375"/>
              <a:gd name="connsiteX21" fmla="*/ 876300 w 3524250"/>
              <a:gd name="connsiteY21" fmla="*/ 461962 h 714375"/>
              <a:gd name="connsiteX22" fmla="*/ 890588 w 3524250"/>
              <a:gd name="connsiteY22" fmla="*/ 514350 h 714375"/>
              <a:gd name="connsiteX23" fmla="*/ 962025 w 3524250"/>
              <a:gd name="connsiteY23" fmla="*/ 514350 h 714375"/>
              <a:gd name="connsiteX24" fmla="*/ 981075 w 3524250"/>
              <a:gd name="connsiteY24" fmla="*/ 542925 h 714375"/>
              <a:gd name="connsiteX25" fmla="*/ 1090613 w 3524250"/>
              <a:gd name="connsiteY25" fmla="*/ 571500 h 714375"/>
              <a:gd name="connsiteX26" fmla="*/ 1524000 w 3524250"/>
              <a:gd name="connsiteY26" fmla="*/ 590550 h 714375"/>
              <a:gd name="connsiteX27" fmla="*/ 1905000 w 3524250"/>
              <a:gd name="connsiteY27" fmla="*/ 623887 h 714375"/>
              <a:gd name="connsiteX28" fmla="*/ 2466975 w 3524250"/>
              <a:gd name="connsiteY28" fmla="*/ 638175 h 714375"/>
              <a:gd name="connsiteX29" fmla="*/ 2605088 w 3524250"/>
              <a:gd name="connsiteY29" fmla="*/ 661987 h 714375"/>
              <a:gd name="connsiteX30" fmla="*/ 2676525 w 3524250"/>
              <a:gd name="connsiteY30" fmla="*/ 661987 h 714375"/>
              <a:gd name="connsiteX31" fmla="*/ 2719388 w 3524250"/>
              <a:gd name="connsiteY31" fmla="*/ 714375 h 714375"/>
              <a:gd name="connsiteX32" fmla="*/ 2809875 w 3524250"/>
              <a:gd name="connsiteY32" fmla="*/ 695325 h 714375"/>
              <a:gd name="connsiteX33" fmla="*/ 2895600 w 3524250"/>
              <a:gd name="connsiteY33" fmla="*/ 671512 h 714375"/>
              <a:gd name="connsiteX34" fmla="*/ 2995613 w 3524250"/>
              <a:gd name="connsiteY34" fmla="*/ 652462 h 714375"/>
              <a:gd name="connsiteX35" fmla="*/ 3076575 w 3524250"/>
              <a:gd name="connsiteY35" fmla="*/ 638175 h 714375"/>
              <a:gd name="connsiteX36" fmla="*/ 3119438 w 3524250"/>
              <a:gd name="connsiteY36" fmla="*/ 604837 h 714375"/>
              <a:gd name="connsiteX37" fmla="*/ 3157538 w 3524250"/>
              <a:gd name="connsiteY37" fmla="*/ 604837 h 714375"/>
              <a:gd name="connsiteX38" fmla="*/ 3190875 w 3524250"/>
              <a:gd name="connsiteY38" fmla="*/ 585787 h 714375"/>
              <a:gd name="connsiteX39" fmla="*/ 3257550 w 3524250"/>
              <a:gd name="connsiteY39" fmla="*/ 585787 h 714375"/>
              <a:gd name="connsiteX40" fmla="*/ 3281363 w 3524250"/>
              <a:gd name="connsiteY40" fmla="*/ 552450 h 714375"/>
              <a:gd name="connsiteX41" fmla="*/ 3328988 w 3524250"/>
              <a:gd name="connsiteY41" fmla="*/ 552450 h 714375"/>
              <a:gd name="connsiteX42" fmla="*/ 3386138 w 3524250"/>
              <a:gd name="connsiteY42" fmla="*/ 485775 h 714375"/>
              <a:gd name="connsiteX43" fmla="*/ 3424238 w 3524250"/>
              <a:gd name="connsiteY43" fmla="*/ 466725 h 714375"/>
              <a:gd name="connsiteX44" fmla="*/ 3490913 w 3524250"/>
              <a:gd name="connsiteY44" fmla="*/ 461962 h 714375"/>
              <a:gd name="connsiteX45" fmla="*/ 3524250 w 3524250"/>
              <a:gd name="connsiteY45" fmla="*/ 438150 h 714375"/>
              <a:gd name="connsiteX0" fmla="*/ 0 w 3467100"/>
              <a:gd name="connsiteY0" fmla="*/ 0 h 714375"/>
              <a:gd name="connsiteX1" fmla="*/ 4763 w 3467100"/>
              <a:gd name="connsiteY1" fmla="*/ 38100 h 714375"/>
              <a:gd name="connsiteX2" fmla="*/ 90488 w 3467100"/>
              <a:gd name="connsiteY2" fmla="*/ 52387 h 714375"/>
              <a:gd name="connsiteX3" fmla="*/ 109538 w 3467100"/>
              <a:gd name="connsiteY3" fmla="*/ 90487 h 714375"/>
              <a:gd name="connsiteX4" fmla="*/ 157163 w 3467100"/>
              <a:gd name="connsiteY4" fmla="*/ 95250 h 714375"/>
              <a:gd name="connsiteX5" fmla="*/ 195263 w 3467100"/>
              <a:gd name="connsiteY5" fmla="*/ 133350 h 714375"/>
              <a:gd name="connsiteX6" fmla="*/ 252413 w 3467100"/>
              <a:gd name="connsiteY6" fmla="*/ 133350 h 714375"/>
              <a:gd name="connsiteX7" fmla="*/ 266700 w 3467100"/>
              <a:gd name="connsiteY7" fmla="*/ 176212 h 714375"/>
              <a:gd name="connsiteX8" fmla="*/ 328613 w 3467100"/>
              <a:gd name="connsiteY8" fmla="*/ 176212 h 714375"/>
              <a:gd name="connsiteX9" fmla="*/ 352425 w 3467100"/>
              <a:gd name="connsiteY9" fmla="*/ 219075 h 714375"/>
              <a:gd name="connsiteX10" fmla="*/ 404813 w 3467100"/>
              <a:gd name="connsiteY10" fmla="*/ 223837 h 714375"/>
              <a:gd name="connsiteX11" fmla="*/ 423863 w 3467100"/>
              <a:gd name="connsiteY11" fmla="*/ 266700 h 714375"/>
              <a:gd name="connsiteX12" fmla="*/ 485775 w 3467100"/>
              <a:gd name="connsiteY12" fmla="*/ 271462 h 714375"/>
              <a:gd name="connsiteX13" fmla="*/ 519113 w 3467100"/>
              <a:gd name="connsiteY13" fmla="*/ 319087 h 714375"/>
              <a:gd name="connsiteX14" fmla="*/ 571500 w 3467100"/>
              <a:gd name="connsiteY14" fmla="*/ 319087 h 714375"/>
              <a:gd name="connsiteX15" fmla="*/ 590550 w 3467100"/>
              <a:gd name="connsiteY15" fmla="*/ 361950 h 714375"/>
              <a:gd name="connsiteX16" fmla="*/ 652463 w 3467100"/>
              <a:gd name="connsiteY16" fmla="*/ 366712 h 714375"/>
              <a:gd name="connsiteX17" fmla="*/ 685800 w 3467100"/>
              <a:gd name="connsiteY17" fmla="*/ 409575 h 714375"/>
              <a:gd name="connsiteX18" fmla="*/ 733425 w 3467100"/>
              <a:gd name="connsiteY18" fmla="*/ 409575 h 714375"/>
              <a:gd name="connsiteX19" fmla="*/ 757238 w 3467100"/>
              <a:gd name="connsiteY19" fmla="*/ 461962 h 714375"/>
              <a:gd name="connsiteX20" fmla="*/ 819150 w 3467100"/>
              <a:gd name="connsiteY20" fmla="*/ 461962 h 714375"/>
              <a:gd name="connsiteX21" fmla="*/ 833438 w 3467100"/>
              <a:gd name="connsiteY21" fmla="*/ 514350 h 714375"/>
              <a:gd name="connsiteX22" fmla="*/ 904875 w 3467100"/>
              <a:gd name="connsiteY22" fmla="*/ 514350 h 714375"/>
              <a:gd name="connsiteX23" fmla="*/ 923925 w 3467100"/>
              <a:gd name="connsiteY23" fmla="*/ 542925 h 714375"/>
              <a:gd name="connsiteX24" fmla="*/ 1033463 w 3467100"/>
              <a:gd name="connsiteY24" fmla="*/ 571500 h 714375"/>
              <a:gd name="connsiteX25" fmla="*/ 1466850 w 3467100"/>
              <a:gd name="connsiteY25" fmla="*/ 590550 h 714375"/>
              <a:gd name="connsiteX26" fmla="*/ 1847850 w 3467100"/>
              <a:gd name="connsiteY26" fmla="*/ 623887 h 714375"/>
              <a:gd name="connsiteX27" fmla="*/ 2409825 w 3467100"/>
              <a:gd name="connsiteY27" fmla="*/ 638175 h 714375"/>
              <a:gd name="connsiteX28" fmla="*/ 2547938 w 3467100"/>
              <a:gd name="connsiteY28" fmla="*/ 661987 h 714375"/>
              <a:gd name="connsiteX29" fmla="*/ 2619375 w 3467100"/>
              <a:gd name="connsiteY29" fmla="*/ 661987 h 714375"/>
              <a:gd name="connsiteX30" fmla="*/ 2662238 w 3467100"/>
              <a:gd name="connsiteY30" fmla="*/ 714375 h 714375"/>
              <a:gd name="connsiteX31" fmla="*/ 2752725 w 3467100"/>
              <a:gd name="connsiteY31" fmla="*/ 695325 h 714375"/>
              <a:gd name="connsiteX32" fmla="*/ 2838450 w 3467100"/>
              <a:gd name="connsiteY32" fmla="*/ 671512 h 714375"/>
              <a:gd name="connsiteX33" fmla="*/ 2938463 w 3467100"/>
              <a:gd name="connsiteY33" fmla="*/ 652462 h 714375"/>
              <a:gd name="connsiteX34" fmla="*/ 3019425 w 3467100"/>
              <a:gd name="connsiteY34" fmla="*/ 638175 h 714375"/>
              <a:gd name="connsiteX35" fmla="*/ 3062288 w 3467100"/>
              <a:gd name="connsiteY35" fmla="*/ 604837 h 714375"/>
              <a:gd name="connsiteX36" fmla="*/ 3100388 w 3467100"/>
              <a:gd name="connsiteY36" fmla="*/ 604837 h 714375"/>
              <a:gd name="connsiteX37" fmla="*/ 3133725 w 3467100"/>
              <a:gd name="connsiteY37" fmla="*/ 585787 h 714375"/>
              <a:gd name="connsiteX38" fmla="*/ 3200400 w 3467100"/>
              <a:gd name="connsiteY38" fmla="*/ 585787 h 714375"/>
              <a:gd name="connsiteX39" fmla="*/ 3224213 w 3467100"/>
              <a:gd name="connsiteY39" fmla="*/ 552450 h 714375"/>
              <a:gd name="connsiteX40" fmla="*/ 3271838 w 3467100"/>
              <a:gd name="connsiteY40" fmla="*/ 552450 h 714375"/>
              <a:gd name="connsiteX41" fmla="*/ 3328988 w 3467100"/>
              <a:gd name="connsiteY41" fmla="*/ 485775 h 714375"/>
              <a:gd name="connsiteX42" fmla="*/ 3367088 w 3467100"/>
              <a:gd name="connsiteY42" fmla="*/ 466725 h 714375"/>
              <a:gd name="connsiteX43" fmla="*/ 3433763 w 3467100"/>
              <a:gd name="connsiteY43" fmla="*/ 461962 h 714375"/>
              <a:gd name="connsiteX44" fmla="*/ 3467100 w 3467100"/>
              <a:gd name="connsiteY44" fmla="*/ 438150 h 714375"/>
              <a:gd name="connsiteX0" fmla="*/ 1 w 3462338"/>
              <a:gd name="connsiteY0" fmla="*/ 0 h 676275"/>
              <a:gd name="connsiteX1" fmla="*/ 85726 w 3462338"/>
              <a:gd name="connsiteY1" fmla="*/ 14287 h 676275"/>
              <a:gd name="connsiteX2" fmla="*/ 104776 w 3462338"/>
              <a:gd name="connsiteY2" fmla="*/ 52387 h 676275"/>
              <a:gd name="connsiteX3" fmla="*/ 152401 w 3462338"/>
              <a:gd name="connsiteY3" fmla="*/ 57150 h 676275"/>
              <a:gd name="connsiteX4" fmla="*/ 190501 w 3462338"/>
              <a:gd name="connsiteY4" fmla="*/ 95250 h 676275"/>
              <a:gd name="connsiteX5" fmla="*/ 247651 w 3462338"/>
              <a:gd name="connsiteY5" fmla="*/ 95250 h 676275"/>
              <a:gd name="connsiteX6" fmla="*/ 261938 w 3462338"/>
              <a:gd name="connsiteY6" fmla="*/ 138112 h 676275"/>
              <a:gd name="connsiteX7" fmla="*/ 323851 w 3462338"/>
              <a:gd name="connsiteY7" fmla="*/ 138112 h 676275"/>
              <a:gd name="connsiteX8" fmla="*/ 347663 w 3462338"/>
              <a:gd name="connsiteY8" fmla="*/ 180975 h 676275"/>
              <a:gd name="connsiteX9" fmla="*/ 400051 w 3462338"/>
              <a:gd name="connsiteY9" fmla="*/ 185737 h 676275"/>
              <a:gd name="connsiteX10" fmla="*/ 419101 w 3462338"/>
              <a:gd name="connsiteY10" fmla="*/ 228600 h 676275"/>
              <a:gd name="connsiteX11" fmla="*/ 481013 w 3462338"/>
              <a:gd name="connsiteY11" fmla="*/ 233362 h 676275"/>
              <a:gd name="connsiteX12" fmla="*/ 514351 w 3462338"/>
              <a:gd name="connsiteY12" fmla="*/ 280987 h 676275"/>
              <a:gd name="connsiteX13" fmla="*/ 566738 w 3462338"/>
              <a:gd name="connsiteY13" fmla="*/ 280987 h 676275"/>
              <a:gd name="connsiteX14" fmla="*/ 585788 w 3462338"/>
              <a:gd name="connsiteY14" fmla="*/ 323850 h 676275"/>
              <a:gd name="connsiteX15" fmla="*/ 647701 w 3462338"/>
              <a:gd name="connsiteY15" fmla="*/ 328612 h 676275"/>
              <a:gd name="connsiteX16" fmla="*/ 681038 w 3462338"/>
              <a:gd name="connsiteY16" fmla="*/ 371475 h 676275"/>
              <a:gd name="connsiteX17" fmla="*/ 728663 w 3462338"/>
              <a:gd name="connsiteY17" fmla="*/ 371475 h 676275"/>
              <a:gd name="connsiteX18" fmla="*/ 752476 w 3462338"/>
              <a:gd name="connsiteY18" fmla="*/ 423862 h 676275"/>
              <a:gd name="connsiteX19" fmla="*/ 814388 w 3462338"/>
              <a:gd name="connsiteY19" fmla="*/ 423862 h 676275"/>
              <a:gd name="connsiteX20" fmla="*/ 828676 w 3462338"/>
              <a:gd name="connsiteY20" fmla="*/ 476250 h 676275"/>
              <a:gd name="connsiteX21" fmla="*/ 900113 w 3462338"/>
              <a:gd name="connsiteY21" fmla="*/ 476250 h 676275"/>
              <a:gd name="connsiteX22" fmla="*/ 919163 w 3462338"/>
              <a:gd name="connsiteY22" fmla="*/ 504825 h 676275"/>
              <a:gd name="connsiteX23" fmla="*/ 1028701 w 3462338"/>
              <a:gd name="connsiteY23" fmla="*/ 533400 h 676275"/>
              <a:gd name="connsiteX24" fmla="*/ 1462088 w 3462338"/>
              <a:gd name="connsiteY24" fmla="*/ 552450 h 676275"/>
              <a:gd name="connsiteX25" fmla="*/ 1843088 w 3462338"/>
              <a:gd name="connsiteY25" fmla="*/ 585787 h 676275"/>
              <a:gd name="connsiteX26" fmla="*/ 2405063 w 3462338"/>
              <a:gd name="connsiteY26" fmla="*/ 600075 h 676275"/>
              <a:gd name="connsiteX27" fmla="*/ 2543176 w 3462338"/>
              <a:gd name="connsiteY27" fmla="*/ 623887 h 676275"/>
              <a:gd name="connsiteX28" fmla="*/ 2614613 w 3462338"/>
              <a:gd name="connsiteY28" fmla="*/ 623887 h 676275"/>
              <a:gd name="connsiteX29" fmla="*/ 2657476 w 3462338"/>
              <a:gd name="connsiteY29" fmla="*/ 676275 h 676275"/>
              <a:gd name="connsiteX30" fmla="*/ 2747963 w 3462338"/>
              <a:gd name="connsiteY30" fmla="*/ 657225 h 676275"/>
              <a:gd name="connsiteX31" fmla="*/ 2833688 w 3462338"/>
              <a:gd name="connsiteY31" fmla="*/ 633412 h 676275"/>
              <a:gd name="connsiteX32" fmla="*/ 2933701 w 3462338"/>
              <a:gd name="connsiteY32" fmla="*/ 614362 h 676275"/>
              <a:gd name="connsiteX33" fmla="*/ 3014663 w 3462338"/>
              <a:gd name="connsiteY33" fmla="*/ 600075 h 676275"/>
              <a:gd name="connsiteX34" fmla="*/ 3057526 w 3462338"/>
              <a:gd name="connsiteY34" fmla="*/ 566737 h 676275"/>
              <a:gd name="connsiteX35" fmla="*/ 3095626 w 3462338"/>
              <a:gd name="connsiteY35" fmla="*/ 566737 h 676275"/>
              <a:gd name="connsiteX36" fmla="*/ 3128963 w 3462338"/>
              <a:gd name="connsiteY36" fmla="*/ 547687 h 676275"/>
              <a:gd name="connsiteX37" fmla="*/ 3195638 w 3462338"/>
              <a:gd name="connsiteY37" fmla="*/ 547687 h 676275"/>
              <a:gd name="connsiteX38" fmla="*/ 3219451 w 3462338"/>
              <a:gd name="connsiteY38" fmla="*/ 514350 h 676275"/>
              <a:gd name="connsiteX39" fmla="*/ 3267076 w 3462338"/>
              <a:gd name="connsiteY39" fmla="*/ 514350 h 676275"/>
              <a:gd name="connsiteX40" fmla="*/ 3324226 w 3462338"/>
              <a:gd name="connsiteY40" fmla="*/ 447675 h 676275"/>
              <a:gd name="connsiteX41" fmla="*/ 3362326 w 3462338"/>
              <a:gd name="connsiteY41" fmla="*/ 428625 h 676275"/>
              <a:gd name="connsiteX42" fmla="*/ 3429001 w 3462338"/>
              <a:gd name="connsiteY42" fmla="*/ 423862 h 676275"/>
              <a:gd name="connsiteX43" fmla="*/ 3462338 w 3462338"/>
              <a:gd name="connsiteY43" fmla="*/ 400050 h 676275"/>
              <a:gd name="connsiteX0" fmla="*/ 0 w 3376612"/>
              <a:gd name="connsiteY0" fmla="*/ 0 h 661988"/>
              <a:gd name="connsiteX1" fmla="*/ 19050 w 3376612"/>
              <a:gd name="connsiteY1" fmla="*/ 38100 h 661988"/>
              <a:gd name="connsiteX2" fmla="*/ 66675 w 3376612"/>
              <a:gd name="connsiteY2" fmla="*/ 42863 h 661988"/>
              <a:gd name="connsiteX3" fmla="*/ 104775 w 3376612"/>
              <a:gd name="connsiteY3" fmla="*/ 80963 h 661988"/>
              <a:gd name="connsiteX4" fmla="*/ 161925 w 3376612"/>
              <a:gd name="connsiteY4" fmla="*/ 80963 h 661988"/>
              <a:gd name="connsiteX5" fmla="*/ 176212 w 3376612"/>
              <a:gd name="connsiteY5" fmla="*/ 123825 h 661988"/>
              <a:gd name="connsiteX6" fmla="*/ 238125 w 3376612"/>
              <a:gd name="connsiteY6" fmla="*/ 123825 h 661988"/>
              <a:gd name="connsiteX7" fmla="*/ 261937 w 3376612"/>
              <a:gd name="connsiteY7" fmla="*/ 166688 h 661988"/>
              <a:gd name="connsiteX8" fmla="*/ 314325 w 3376612"/>
              <a:gd name="connsiteY8" fmla="*/ 171450 h 661988"/>
              <a:gd name="connsiteX9" fmla="*/ 333375 w 3376612"/>
              <a:gd name="connsiteY9" fmla="*/ 214313 h 661988"/>
              <a:gd name="connsiteX10" fmla="*/ 395287 w 3376612"/>
              <a:gd name="connsiteY10" fmla="*/ 219075 h 661988"/>
              <a:gd name="connsiteX11" fmla="*/ 428625 w 3376612"/>
              <a:gd name="connsiteY11" fmla="*/ 266700 h 661988"/>
              <a:gd name="connsiteX12" fmla="*/ 481012 w 3376612"/>
              <a:gd name="connsiteY12" fmla="*/ 266700 h 661988"/>
              <a:gd name="connsiteX13" fmla="*/ 500062 w 3376612"/>
              <a:gd name="connsiteY13" fmla="*/ 309563 h 661988"/>
              <a:gd name="connsiteX14" fmla="*/ 561975 w 3376612"/>
              <a:gd name="connsiteY14" fmla="*/ 314325 h 661988"/>
              <a:gd name="connsiteX15" fmla="*/ 595312 w 3376612"/>
              <a:gd name="connsiteY15" fmla="*/ 357188 h 661988"/>
              <a:gd name="connsiteX16" fmla="*/ 642937 w 3376612"/>
              <a:gd name="connsiteY16" fmla="*/ 357188 h 661988"/>
              <a:gd name="connsiteX17" fmla="*/ 666750 w 3376612"/>
              <a:gd name="connsiteY17" fmla="*/ 409575 h 661988"/>
              <a:gd name="connsiteX18" fmla="*/ 728662 w 3376612"/>
              <a:gd name="connsiteY18" fmla="*/ 409575 h 661988"/>
              <a:gd name="connsiteX19" fmla="*/ 742950 w 3376612"/>
              <a:gd name="connsiteY19" fmla="*/ 461963 h 661988"/>
              <a:gd name="connsiteX20" fmla="*/ 814387 w 3376612"/>
              <a:gd name="connsiteY20" fmla="*/ 461963 h 661988"/>
              <a:gd name="connsiteX21" fmla="*/ 833437 w 3376612"/>
              <a:gd name="connsiteY21" fmla="*/ 490538 h 661988"/>
              <a:gd name="connsiteX22" fmla="*/ 942975 w 3376612"/>
              <a:gd name="connsiteY22" fmla="*/ 519113 h 661988"/>
              <a:gd name="connsiteX23" fmla="*/ 1376362 w 3376612"/>
              <a:gd name="connsiteY23" fmla="*/ 538163 h 661988"/>
              <a:gd name="connsiteX24" fmla="*/ 1757362 w 3376612"/>
              <a:gd name="connsiteY24" fmla="*/ 571500 h 661988"/>
              <a:gd name="connsiteX25" fmla="*/ 2319337 w 3376612"/>
              <a:gd name="connsiteY25" fmla="*/ 585788 h 661988"/>
              <a:gd name="connsiteX26" fmla="*/ 2457450 w 3376612"/>
              <a:gd name="connsiteY26" fmla="*/ 609600 h 661988"/>
              <a:gd name="connsiteX27" fmla="*/ 2528887 w 3376612"/>
              <a:gd name="connsiteY27" fmla="*/ 609600 h 661988"/>
              <a:gd name="connsiteX28" fmla="*/ 2571750 w 3376612"/>
              <a:gd name="connsiteY28" fmla="*/ 661988 h 661988"/>
              <a:gd name="connsiteX29" fmla="*/ 2662237 w 3376612"/>
              <a:gd name="connsiteY29" fmla="*/ 642938 h 661988"/>
              <a:gd name="connsiteX30" fmla="*/ 2747962 w 3376612"/>
              <a:gd name="connsiteY30" fmla="*/ 619125 h 661988"/>
              <a:gd name="connsiteX31" fmla="*/ 2847975 w 3376612"/>
              <a:gd name="connsiteY31" fmla="*/ 600075 h 661988"/>
              <a:gd name="connsiteX32" fmla="*/ 2928937 w 3376612"/>
              <a:gd name="connsiteY32" fmla="*/ 585788 h 661988"/>
              <a:gd name="connsiteX33" fmla="*/ 2971800 w 3376612"/>
              <a:gd name="connsiteY33" fmla="*/ 552450 h 661988"/>
              <a:gd name="connsiteX34" fmla="*/ 3009900 w 3376612"/>
              <a:gd name="connsiteY34" fmla="*/ 552450 h 661988"/>
              <a:gd name="connsiteX35" fmla="*/ 3043237 w 3376612"/>
              <a:gd name="connsiteY35" fmla="*/ 533400 h 661988"/>
              <a:gd name="connsiteX36" fmla="*/ 3109912 w 3376612"/>
              <a:gd name="connsiteY36" fmla="*/ 533400 h 661988"/>
              <a:gd name="connsiteX37" fmla="*/ 3133725 w 3376612"/>
              <a:gd name="connsiteY37" fmla="*/ 500063 h 661988"/>
              <a:gd name="connsiteX38" fmla="*/ 3181350 w 3376612"/>
              <a:gd name="connsiteY38" fmla="*/ 500063 h 661988"/>
              <a:gd name="connsiteX39" fmla="*/ 3238500 w 3376612"/>
              <a:gd name="connsiteY39" fmla="*/ 433388 h 661988"/>
              <a:gd name="connsiteX40" fmla="*/ 3276600 w 3376612"/>
              <a:gd name="connsiteY40" fmla="*/ 414338 h 661988"/>
              <a:gd name="connsiteX41" fmla="*/ 3343275 w 3376612"/>
              <a:gd name="connsiteY41" fmla="*/ 409575 h 661988"/>
              <a:gd name="connsiteX42" fmla="*/ 3376612 w 3376612"/>
              <a:gd name="connsiteY42" fmla="*/ 385763 h 661988"/>
              <a:gd name="connsiteX0" fmla="*/ 0 w 3357562"/>
              <a:gd name="connsiteY0" fmla="*/ 0 h 623888"/>
              <a:gd name="connsiteX1" fmla="*/ 47625 w 3357562"/>
              <a:gd name="connsiteY1" fmla="*/ 4763 h 623888"/>
              <a:gd name="connsiteX2" fmla="*/ 85725 w 3357562"/>
              <a:gd name="connsiteY2" fmla="*/ 42863 h 623888"/>
              <a:gd name="connsiteX3" fmla="*/ 142875 w 3357562"/>
              <a:gd name="connsiteY3" fmla="*/ 42863 h 623888"/>
              <a:gd name="connsiteX4" fmla="*/ 157162 w 3357562"/>
              <a:gd name="connsiteY4" fmla="*/ 85725 h 623888"/>
              <a:gd name="connsiteX5" fmla="*/ 219075 w 3357562"/>
              <a:gd name="connsiteY5" fmla="*/ 85725 h 623888"/>
              <a:gd name="connsiteX6" fmla="*/ 242887 w 3357562"/>
              <a:gd name="connsiteY6" fmla="*/ 128588 h 623888"/>
              <a:gd name="connsiteX7" fmla="*/ 295275 w 3357562"/>
              <a:gd name="connsiteY7" fmla="*/ 133350 h 623888"/>
              <a:gd name="connsiteX8" fmla="*/ 314325 w 3357562"/>
              <a:gd name="connsiteY8" fmla="*/ 176213 h 623888"/>
              <a:gd name="connsiteX9" fmla="*/ 376237 w 3357562"/>
              <a:gd name="connsiteY9" fmla="*/ 180975 h 623888"/>
              <a:gd name="connsiteX10" fmla="*/ 409575 w 3357562"/>
              <a:gd name="connsiteY10" fmla="*/ 228600 h 623888"/>
              <a:gd name="connsiteX11" fmla="*/ 461962 w 3357562"/>
              <a:gd name="connsiteY11" fmla="*/ 228600 h 623888"/>
              <a:gd name="connsiteX12" fmla="*/ 481012 w 3357562"/>
              <a:gd name="connsiteY12" fmla="*/ 271463 h 623888"/>
              <a:gd name="connsiteX13" fmla="*/ 542925 w 3357562"/>
              <a:gd name="connsiteY13" fmla="*/ 276225 h 623888"/>
              <a:gd name="connsiteX14" fmla="*/ 576262 w 3357562"/>
              <a:gd name="connsiteY14" fmla="*/ 319088 h 623888"/>
              <a:gd name="connsiteX15" fmla="*/ 623887 w 3357562"/>
              <a:gd name="connsiteY15" fmla="*/ 319088 h 623888"/>
              <a:gd name="connsiteX16" fmla="*/ 647700 w 3357562"/>
              <a:gd name="connsiteY16" fmla="*/ 371475 h 623888"/>
              <a:gd name="connsiteX17" fmla="*/ 709612 w 3357562"/>
              <a:gd name="connsiteY17" fmla="*/ 371475 h 623888"/>
              <a:gd name="connsiteX18" fmla="*/ 723900 w 3357562"/>
              <a:gd name="connsiteY18" fmla="*/ 423863 h 623888"/>
              <a:gd name="connsiteX19" fmla="*/ 795337 w 3357562"/>
              <a:gd name="connsiteY19" fmla="*/ 423863 h 623888"/>
              <a:gd name="connsiteX20" fmla="*/ 814387 w 3357562"/>
              <a:gd name="connsiteY20" fmla="*/ 452438 h 623888"/>
              <a:gd name="connsiteX21" fmla="*/ 923925 w 3357562"/>
              <a:gd name="connsiteY21" fmla="*/ 481013 h 623888"/>
              <a:gd name="connsiteX22" fmla="*/ 1357312 w 3357562"/>
              <a:gd name="connsiteY22" fmla="*/ 500063 h 623888"/>
              <a:gd name="connsiteX23" fmla="*/ 1738312 w 3357562"/>
              <a:gd name="connsiteY23" fmla="*/ 533400 h 623888"/>
              <a:gd name="connsiteX24" fmla="*/ 2300287 w 3357562"/>
              <a:gd name="connsiteY24" fmla="*/ 547688 h 623888"/>
              <a:gd name="connsiteX25" fmla="*/ 2438400 w 3357562"/>
              <a:gd name="connsiteY25" fmla="*/ 571500 h 623888"/>
              <a:gd name="connsiteX26" fmla="*/ 2509837 w 3357562"/>
              <a:gd name="connsiteY26" fmla="*/ 571500 h 623888"/>
              <a:gd name="connsiteX27" fmla="*/ 2552700 w 3357562"/>
              <a:gd name="connsiteY27" fmla="*/ 623888 h 623888"/>
              <a:gd name="connsiteX28" fmla="*/ 2643187 w 3357562"/>
              <a:gd name="connsiteY28" fmla="*/ 604838 h 623888"/>
              <a:gd name="connsiteX29" fmla="*/ 2728912 w 3357562"/>
              <a:gd name="connsiteY29" fmla="*/ 581025 h 623888"/>
              <a:gd name="connsiteX30" fmla="*/ 2828925 w 3357562"/>
              <a:gd name="connsiteY30" fmla="*/ 561975 h 623888"/>
              <a:gd name="connsiteX31" fmla="*/ 2909887 w 3357562"/>
              <a:gd name="connsiteY31" fmla="*/ 547688 h 623888"/>
              <a:gd name="connsiteX32" fmla="*/ 2952750 w 3357562"/>
              <a:gd name="connsiteY32" fmla="*/ 514350 h 623888"/>
              <a:gd name="connsiteX33" fmla="*/ 2990850 w 3357562"/>
              <a:gd name="connsiteY33" fmla="*/ 514350 h 623888"/>
              <a:gd name="connsiteX34" fmla="*/ 3024187 w 3357562"/>
              <a:gd name="connsiteY34" fmla="*/ 495300 h 623888"/>
              <a:gd name="connsiteX35" fmla="*/ 3090862 w 3357562"/>
              <a:gd name="connsiteY35" fmla="*/ 495300 h 623888"/>
              <a:gd name="connsiteX36" fmla="*/ 3114675 w 3357562"/>
              <a:gd name="connsiteY36" fmla="*/ 461963 h 623888"/>
              <a:gd name="connsiteX37" fmla="*/ 3162300 w 3357562"/>
              <a:gd name="connsiteY37" fmla="*/ 461963 h 623888"/>
              <a:gd name="connsiteX38" fmla="*/ 3219450 w 3357562"/>
              <a:gd name="connsiteY38" fmla="*/ 395288 h 623888"/>
              <a:gd name="connsiteX39" fmla="*/ 3257550 w 3357562"/>
              <a:gd name="connsiteY39" fmla="*/ 376238 h 623888"/>
              <a:gd name="connsiteX40" fmla="*/ 3324225 w 3357562"/>
              <a:gd name="connsiteY40" fmla="*/ 371475 h 623888"/>
              <a:gd name="connsiteX41" fmla="*/ 3357562 w 3357562"/>
              <a:gd name="connsiteY41" fmla="*/ 347663 h 623888"/>
              <a:gd name="connsiteX0" fmla="*/ 0 w 3309937"/>
              <a:gd name="connsiteY0" fmla="*/ 1 h 619126"/>
              <a:gd name="connsiteX1" fmla="*/ 38100 w 3309937"/>
              <a:gd name="connsiteY1" fmla="*/ 38101 h 619126"/>
              <a:gd name="connsiteX2" fmla="*/ 95250 w 3309937"/>
              <a:gd name="connsiteY2" fmla="*/ 38101 h 619126"/>
              <a:gd name="connsiteX3" fmla="*/ 109537 w 3309937"/>
              <a:gd name="connsiteY3" fmla="*/ 80963 h 619126"/>
              <a:gd name="connsiteX4" fmla="*/ 171450 w 3309937"/>
              <a:gd name="connsiteY4" fmla="*/ 80963 h 619126"/>
              <a:gd name="connsiteX5" fmla="*/ 195262 w 3309937"/>
              <a:gd name="connsiteY5" fmla="*/ 123826 h 619126"/>
              <a:gd name="connsiteX6" fmla="*/ 247650 w 3309937"/>
              <a:gd name="connsiteY6" fmla="*/ 128588 h 619126"/>
              <a:gd name="connsiteX7" fmla="*/ 266700 w 3309937"/>
              <a:gd name="connsiteY7" fmla="*/ 171451 h 619126"/>
              <a:gd name="connsiteX8" fmla="*/ 328612 w 3309937"/>
              <a:gd name="connsiteY8" fmla="*/ 176213 h 619126"/>
              <a:gd name="connsiteX9" fmla="*/ 361950 w 3309937"/>
              <a:gd name="connsiteY9" fmla="*/ 223838 h 619126"/>
              <a:gd name="connsiteX10" fmla="*/ 414337 w 3309937"/>
              <a:gd name="connsiteY10" fmla="*/ 223838 h 619126"/>
              <a:gd name="connsiteX11" fmla="*/ 433387 w 3309937"/>
              <a:gd name="connsiteY11" fmla="*/ 266701 h 619126"/>
              <a:gd name="connsiteX12" fmla="*/ 495300 w 3309937"/>
              <a:gd name="connsiteY12" fmla="*/ 271463 h 619126"/>
              <a:gd name="connsiteX13" fmla="*/ 528637 w 3309937"/>
              <a:gd name="connsiteY13" fmla="*/ 314326 h 619126"/>
              <a:gd name="connsiteX14" fmla="*/ 576262 w 3309937"/>
              <a:gd name="connsiteY14" fmla="*/ 314326 h 619126"/>
              <a:gd name="connsiteX15" fmla="*/ 600075 w 3309937"/>
              <a:gd name="connsiteY15" fmla="*/ 366713 h 619126"/>
              <a:gd name="connsiteX16" fmla="*/ 661987 w 3309937"/>
              <a:gd name="connsiteY16" fmla="*/ 366713 h 619126"/>
              <a:gd name="connsiteX17" fmla="*/ 676275 w 3309937"/>
              <a:gd name="connsiteY17" fmla="*/ 419101 h 619126"/>
              <a:gd name="connsiteX18" fmla="*/ 747712 w 3309937"/>
              <a:gd name="connsiteY18" fmla="*/ 419101 h 619126"/>
              <a:gd name="connsiteX19" fmla="*/ 766762 w 3309937"/>
              <a:gd name="connsiteY19" fmla="*/ 447676 h 619126"/>
              <a:gd name="connsiteX20" fmla="*/ 876300 w 3309937"/>
              <a:gd name="connsiteY20" fmla="*/ 476251 h 619126"/>
              <a:gd name="connsiteX21" fmla="*/ 1309687 w 3309937"/>
              <a:gd name="connsiteY21" fmla="*/ 495301 h 619126"/>
              <a:gd name="connsiteX22" fmla="*/ 1690687 w 3309937"/>
              <a:gd name="connsiteY22" fmla="*/ 528638 h 619126"/>
              <a:gd name="connsiteX23" fmla="*/ 2252662 w 3309937"/>
              <a:gd name="connsiteY23" fmla="*/ 542926 h 619126"/>
              <a:gd name="connsiteX24" fmla="*/ 2390775 w 3309937"/>
              <a:gd name="connsiteY24" fmla="*/ 566738 h 619126"/>
              <a:gd name="connsiteX25" fmla="*/ 2462212 w 3309937"/>
              <a:gd name="connsiteY25" fmla="*/ 566738 h 619126"/>
              <a:gd name="connsiteX26" fmla="*/ 2505075 w 3309937"/>
              <a:gd name="connsiteY26" fmla="*/ 619126 h 619126"/>
              <a:gd name="connsiteX27" fmla="*/ 2595562 w 3309937"/>
              <a:gd name="connsiteY27" fmla="*/ 600076 h 619126"/>
              <a:gd name="connsiteX28" fmla="*/ 2681287 w 3309937"/>
              <a:gd name="connsiteY28" fmla="*/ 576263 h 619126"/>
              <a:gd name="connsiteX29" fmla="*/ 2781300 w 3309937"/>
              <a:gd name="connsiteY29" fmla="*/ 557213 h 619126"/>
              <a:gd name="connsiteX30" fmla="*/ 2862262 w 3309937"/>
              <a:gd name="connsiteY30" fmla="*/ 542926 h 619126"/>
              <a:gd name="connsiteX31" fmla="*/ 2905125 w 3309937"/>
              <a:gd name="connsiteY31" fmla="*/ 509588 h 619126"/>
              <a:gd name="connsiteX32" fmla="*/ 2943225 w 3309937"/>
              <a:gd name="connsiteY32" fmla="*/ 509588 h 619126"/>
              <a:gd name="connsiteX33" fmla="*/ 2976562 w 3309937"/>
              <a:gd name="connsiteY33" fmla="*/ 490538 h 619126"/>
              <a:gd name="connsiteX34" fmla="*/ 3043237 w 3309937"/>
              <a:gd name="connsiteY34" fmla="*/ 490538 h 619126"/>
              <a:gd name="connsiteX35" fmla="*/ 3067050 w 3309937"/>
              <a:gd name="connsiteY35" fmla="*/ 457201 h 619126"/>
              <a:gd name="connsiteX36" fmla="*/ 3114675 w 3309937"/>
              <a:gd name="connsiteY36" fmla="*/ 457201 h 619126"/>
              <a:gd name="connsiteX37" fmla="*/ 3171825 w 3309937"/>
              <a:gd name="connsiteY37" fmla="*/ 390526 h 619126"/>
              <a:gd name="connsiteX38" fmla="*/ 3209925 w 3309937"/>
              <a:gd name="connsiteY38" fmla="*/ 371476 h 619126"/>
              <a:gd name="connsiteX39" fmla="*/ 3276600 w 3309937"/>
              <a:gd name="connsiteY39" fmla="*/ 366713 h 619126"/>
              <a:gd name="connsiteX40" fmla="*/ 3309937 w 3309937"/>
              <a:gd name="connsiteY40" fmla="*/ 342901 h 619126"/>
              <a:gd name="connsiteX0" fmla="*/ 0 w 3271837"/>
              <a:gd name="connsiteY0" fmla="*/ 0 h 581025"/>
              <a:gd name="connsiteX1" fmla="*/ 57150 w 3271837"/>
              <a:gd name="connsiteY1" fmla="*/ 0 h 581025"/>
              <a:gd name="connsiteX2" fmla="*/ 71437 w 3271837"/>
              <a:gd name="connsiteY2" fmla="*/ 42862 h 581025"/>
              <a:gd name="connsiteX3" fmla="*/ 133350 w 3271837"/>
              <a:gd name="connsiteY3" fmla="*/ 42862 h 581025"/>
              <a:gd name="connsiteX4" fmla="*/ 157162 w 3271837"/>
              <a:gd name="connsiteY4" fmla="*/ 85725 h 581025"/>
              <a:gd name="connsiteX5" fmla="*/ 209550 w 3271837"/>
              <a:gd name="connsiteY5" fmla="*/ 90487 h 581025"/>
              <a:gd name="connsiteX6" fmla="*/ 228600 w 3271837"/>
              <a:gd name="connsiteY6" fmla="*/ 133350 h 581025"/>
              <a:gd name="connsiteX7" fmla="*/ 290512 w 3271837"/>
              <a:gd name="connsiteY7" fmla="*/ 138112 h 581025"/>
              <a:gd name="connsiteX8" fmla="*/ 323850 w 3271837"/>
              <a:gd name="connsiteY8" fmla="*/ 185737 h 581025"/>
              <a:gd name="connsiteX9" fmla="*/ 376237 w 3271837"/>
              <a:gd name="connsiteY9" fmla="*/ 185737 h 581025"/>
              <a:gd name="connsiteX10" fmla="*/ 395287 w 3271837"/>
              <a:gd name="connsiteY10" fmla="*/ 228600 h 581025"/>
              <a:gd name="connsiteX11" fmla="*/ 457200 w 3271837"/>
              <a:gd name="connsiteY11" fmla="*/ 233362 h 581025"/>
              <a:gd name="connsiteX12" fmla="*/ 490537 w 3271837"/>
              <a:gd name="connsiteY12" fmla="*/ 276225 h 581025"/>
              <a:gd name="connsiteX13" fmla="*/ 538162 w 3271837"/>
              <a:gd name="connsiteY13" fmla="*/ 276225 h 581025"/>
              <a:gd name="connsiteX14" fmla="*/ 561975 w 3271837"/>
              <a:gd name="connsiteY14" fmla="*/ 328612 h 581025"/>
              <a:gd name="connsiteX15" fmla="*/ 623887 w 3271837"/>
              <a:gd name="connsiteY15" fmla="*/ 328612 h 581025"/>
              <a:gd name="connsiteX16" fmla="*/ 638175 w 3271837"/>
              <a:gd name="connsiteY16" fmla="*/ 381000 h 581025"/>
              <a:gd name="connsiteX17" fmla="*/ 709612 w 3271837"/>
              <a:gd name="connsiteY17" fmla="*/ 381000 h 581025"/>
              <a:gd name="connsiteX18" fmla="*/ 728662 w 3271837"/>
              <a:gd name="connsiteY18" fmla="*/ 409575 h 581025"/>
              <a:gd name="connsiteX19" fmla="*/ 838200 w 3271837"/>
              <a:gd name="connsiteY19" fmla="*/ 438150 h 581025"/>
              <a:gd name="connsiteX20" fmla="*/ 1271587 w 3271837"/>
              <a:gd name="connsiteY20" fmla="*/ 457200 h 581025"/>
              <a:gd name="connsiteX21" fmla="*/ 1652587 w 3271837"/>
              <a:gd name="connsiteY21" fmla="*/ 490537 h 581025"/>
              <a:gd name="connsiteX22" fmla="*/ 2214562 w 3271837"/>
              <a:gd name="connsiteY22" fmla="*/ 504825 h 581025"/>
              <a:gd name="connsiteX23" fmla="*/ 2352675 w 3271837"/>
              <a:gd name="connsiteY23" fmla="*/ 528637 h 581025"/>
              <a:gd name="connsiteX24" fmla="*/ 2424112 w 3271837"/>
              <a:gd name="connsiteY24" fmla="*/ 528637 h 581025"/>
              <a:gd name="connsiteX25" fmla="*/ 2466975 w 3271837"/>
              <a:gd name="connsiteY25" fmla="*/ 581025 h 581025"/>
              <a:gd name="connsiteX26" fmla="*/ 2557462 w 3271837"/>
              <a:gd name="connsiteY26" fmla="*/ 561975 h 581025"/>
              <a:gd name="connsiteX27" fmla="*/ 2643187 w 3271837"/>
              <a:gd name="connsiteY27" fmla="*/ 538162 h 581025"/>
              <a:gd name="connsiteX28" fmla="*/ 2743200 w 3271837"/>
              <a:gd name="connsiteY28" fmla="*/ 519112 h 581025"/>
              <a:gd name="connsiteX29" fmla="*/ 2824162 w 3271837"/>
              <a:gd name="connsiteY29" fmla="*/ 504825 h 581025"/>
              <a:gd name="connsiteX30" fmla="*/ 2867025 w 3271837"/>
              <a:gd name="connsiteY30" fmla="*/ 471487 h 581025"/>
              <a:gd name="connsiteX31" fmla="*/ 2905125 w 3271837"/>
              <a:gd name="connsiteY31" fmla="*/ 471487 h 581025"/>
              <a:gd name="connsiteX32" fmla="*/ 2938462 w 3271837"/>
              <a:gd name="connsiteY32" fmla="*/ 452437 h 581025"/>
              <a:gd name="connsiteX33" fmla="*/ 3005137 w 3271837"/>
              <a:gd name="connsiteY33" fmla="*/ 452437 h 581025"/>
              <a:gd name="connsiteX34" fmla="*/ 3028950 w 3271837"/>
              <a:gd name="connsiteY34" fmla="*/ 419100 h 581025"/>
              <a:gd name="connsiteX35" fmla="*/ 3076575 w 3271837"/>
              <a:gd name="connsiteY35" fmla="*/ 419100 h 581025"/>
              <a:gd name="connsiteX36" fmla="*/ 3133725 w 3271837"/>
              <a:gd name="connsiteY36" fmla="*/ 352425 h 581025"/>
              <a:gd name="connsiteX37" fmla="*/ 3171825 w 3271837"/>
              <a:gd name="connsiteY37" fmla="*/ 333375 h 581025"/>
              <a:gd name="connsiteX38" fmla="*/ 3238500 w 3271837"/>
              <a:gd name="connsiteY38" fmla="*/ 328612 h 581025"/>
              <a:gd name="connsiteX39" fmla="*/ 3271837 w 3271837"/>
              <a:gd name="connsiteY39" fmla="*/ 304800 h 581025"/>
              <a:gd name="connsiteX0" fmla="*/ 0 w 3214687"/>
              <a:gd name="connsiteY0" fmla="*/ 0 h 581025"/>
              <a:gd name="connsiteX1" fmla="*/ 14287 w 3214687"/>
              <a:gd name="connsiteY1" fmla="*/ 42862 h 581025"/>
              <a:gd name="connsiteX2" fmla="*/ 76200 w 3214687"/>
              <a:gd name="connsiteY2" fmla="*/ 42862 h 581025"/>
              <a:gd name="connsiteX3" fmla="*/ 100012 w 3214687"/>
              <a:gd name="connsiteY3" fmla="*/ 85725 h 581025"/>
              <a:gd name="connsiteX4" fmla="*/ 152400 w 3214687"/>
              <a:gd name="connsiteY4" fmla="*/ 90487 h 581025"/>
              <a:gd name="connsiteX5" fmla="*/ 171450 w 3214687"/>
              <a:gd name="connsiteY5" fmla="*/ 133350 h 581025"/>
              <a:gd name="connsiteX6" fmla="*/ 233362 w 3214687"/>
              <a:gd name="connsiteY6" fmla="*/ 138112 h 581025"/>
              <a:gd name="connsiteX7" fmla="*/ 266700 w 3214687"/>
              <a:gd name="connsiteY7" fmla="*/ 185737 h 581025"/>
              <a:gd name="connsiteX8" fmla="*/ 319087 w 3214687"/>
              <a:gd name="connsiteY8" fmla="*/ 185737 h 581025"/>
              <a:gd name="connsiteX9" fmla="*/ 338137 w 3214687"/>
              <a:gd name="connsiteY9" fmla="*/ 228600 h 581025"/>
              <a:gd name="connsiteX10" fmla="*/ 400050 w 3214687"/>
              <a:gd name="connsiteY10" fmla="*/ 233362 h 581025"/>
              <a:gd name="connsiteX11" fmla="*/ 433387 w 3214687"/>
              <a:gd name="connsiteY11" fmla="*/ 276225 h 581025"/>
              <a:gd name="connsiteX12" fmla="*/ 481012 w 3214687"/>
              <a:gd name="connsiteY12" fmla="*/ 276225 h 581025"/>
              <a:gd name="connsiteX13" fmla="*/ 504825 w 3214687"/>
              <a:gd name="connsiteY13" fmla="*/ 328612 h 581025"/>
              <a:gd name="connsiteX14" fmla="*/ 566737 w 3214687"/>
              <a:gd name="connsiteY14" fmla="*/ 328612 h 581025"/>
              <a:gd name="connsiteX15" fmla="*/ 581025 w 3214687"/>
              <a:gd name="connsiteY15" fmla="*/ 381000 h 581025"/>
              <a:gd name="connsiteX16" fmla="*/ 652462 w 3214687"/>
              <a:gd name="connsiteY16" fmla="*/ 381000 h 581025"/>
              <a:gd name="connsiteX17" fmla="*/ 671512 w 3214687"/>
              <a:gd name="connsiteY17" fmla="*/ 409575 h 581025"/>
              <a:gd name="connsiteX18" fmla="*/ 781050 w 3214687"/>
              <a:gd name="connsiteY18" fmla="*/ 438150 h 581025"/>
              <a:gd name="connsiteX19" fmla="*/ 1214437 w 3214687"/>
              <a:gd name="connsiteY19" fmla="*/ 457200 h 581025"/>
              <a:gd name="connsiteX20" fmla="*/ 1595437 w 3214687"/>
              <a:gd name="connsiteY20" fmla="*/ 490537 h 581025"/>
              <a:gd name="connsiteX21" fmla="*/ 2157412 w 3214687"/>
              <a:gd name="connsiteY21" fmla="*/ 504825 h 581025"/>
              <a:gd name="connsiteX22" fmla="*/ 2295525 w 3214687"/>
              <a:gd name="connsiteY22" fmla="*/ 528637 h 581025"/>
              <a:gd name="connsiteX23" fmla="*/ 2366962 w 3214687"/>
              <a:gd name="connsiteY23" fmla="*/ 528637 h 581025"/>
              <a:gd name="connsiteX24" fmla="*/ 2409825 w 3214687"/>
              <a:gd name="connsiteY24" fmla="*/ 581025 h 581025"/>
              <a:gd name="connsiteX25" fmla="*/ 2500312 w 3214687"/>
              <a:gd name="connsiteY25" fmla="*/ 561975 h 581025"/>
              <a:gd name="connsiteX26" fmla="*/ 2586037 w 3214687"/>
              <a:gd name="connsiteY26" fmla="*/ 538162 h 581025"/>
              <a:gd name="connsiteX27" fmla="*/ 2686050 w 3214687"/>
              <a:gd name="connsiteY27" fmla="*/ 519112 h 581025"/>
              <a:gd name="connsiteX28" fmla="*/ 2767012 w 3214687"/>
              <a:gd name="connsiteY28" fmla="*/ 504825 h 581025"/>
              <a:gd name="connsiteX29" fmla="*/ 2809875 w 3214687"/>
              <a:gd name="connsiteY29" fmla="*/ 471487 h 581025"/>
              <a:gd name="connsiteX30" fmla="*/ 2847975 w 3214687"/>
              <a:gd name="connsiteY30" fmla="*/ 471487 h 581025"/>
              <a:gd name="connsiteX31" fmla="*/ 2881312 w 3214687"/>
              <a:gd name="connsiteY31" fmla="*/ 452437 h 581025"/>
              <a:gd name="connsiteX32" fmla="*/ 2947987 w 3214687"/>
              <a:gd name="connsiteY32" fmla="*/ 452437 h 581025"/>
              <a:gd name="connsiteX33" fmla="*/ 2971800 w 3214687"/>
              <a:gd name="connsiteY33" fmla="*/ 419100 h 581025"/>
              <a:gd name="connsiteX34" fmla="*/ 3019425 w 3214687"/>
              <a:gd name="connsiteY34" fmla="*/ 419100 h 581025"/>
              <a:gd name="connsiteX35" fmla="*/ 3076575 w 3214687"/>
              <a:gd name="connsiteY35" fmla="*/ 352425 h 581025"/>
              <a:gd name="connsiteX36" fmla="*/ 3114675 w 3214687"/>
              <a:gd name="connsiteY36" fmla="*/ 333375 h 581025"/>
              <a:gd name="connsiteX37" fmla="*/ 3181350 w 3214687"/>
              <a:gd name="connsiteY37" fmla="*/ 328612 h 581025"/>
              <a:gd name="connsiteX38" fmla="*/ 3214687 w 3214687"/>
              <a:gd name="connsiteY38" fmla="*/ 304800 h 581025"/>
              <a:gd name="connsiteX0" fmla="*/ 0 w 3200400"/>
              <a:gd name="connsiteY0" fmla="*/ 0 h 538163"/>
              <a:gd name="connsiteX1" fmla="*/ 61913 w 3200400"/>
              <a:gd name="connsiteY1" fmla="*/ 0 h 538163"/>
              <a:gd name="connsiteX2" fmla="*/ 85725 w 3200400"/>
              <a:gd name="connsiteY2" fmla="*/ 42863 h 538163"/>
              <a:gd name="connsiteX3" fmla="*/ 138113 w 3200400"/>
              <a:gd name="connsiteY3" fmla="*/ 47625 h 538163"/>
              <a:gd name="connsiteX4" fmla="*/ 157163 w 3200400"/>
              <a:gd name="connsiteY4" fmla="*/ 90488 h 538163"/>
              <a:gd name="connsiteX5" fmla="*/ 219075 w 3200400"/>
              <a:gd name="connsiteY5" fmla="*/ 95250 h 538163"/>
              <a:gd name="connsiteX6" fmla="*/ 252413 w 3200400"/>
              <a:gd name="connsiteY6" fmla="*/ 142875 h 538163"/>
              <a:gd name="connsiteX7" fmla="*/ 304800 w 3200400"/>
              <a:gd name="connsiteY7" fmla="*/ 142875 h 538163"/>
              <a:gd name="connsiteX8" fmla="*/ 323850 w 3200400"/>
              <a:gd name="connsiteY8" fmla="*/ 185738 h 538163"/>
              <a:gd name="connsiteX9" fmla="*/ 385763 w 3200400"/>
              <a:gd name="connsiteY9" fmla="*/ 190500 h 538163"/>
              <a:gd name="connsiteX10" fmla="*/ 419100 w 3200400"/>
              <a:gd name="connsiteY10" fmla="*/ 233363 h 538163"/>
              <a:gd name="connsiteX11" fmla="*/ 466725 w 3200400"/>
              <a:gd name="connsiteY11" fmla="*/ 233363 h 538163"/>
              <a:gd name="connsiteX12" fmla="*/ 490538 w 3200400"/>
              <a:gd name="connsiteY12" fmla="*/ 285750 h 538163"/>
              <a:gd name="connsiteX13" fmla="*/ 552450 w 3200400"/>
              <a:gd name="connsiteY13" fmla="*/ 285750 h 538163"/>
              <a:gd name="connsiteX14" fmla="*/ 566738 w 3200400"/>
              <a:gd name="connsiteY14" fmla="*/ 338138 h 538163"/>
              <a:gd name="connsiteX15" fmla="*/ 638175 w 3200400"/>
              <a:gd name="connsiteY15" fmla="*/ 338138 h 538163"/>
              <a:gd name="connsiteX16" fmla="*/ 657225 w 3200400"/>
              <a:gd name="connsiteY16" fmla="*/ 366713 h 538163"/>
              <a:gd name="connsiteX17" fmla="*/ 766763 w 3200400"/>
              <a:gd name="connsiteY17" fmla="*/ 395288 h 538163"/>
              <a:gd name="connsiteX18" fmla="*/ 1200150 w 3200400"/>
              <a:gd name="connsiteY18" fmla="*/ 414338 h 538163"/>
              <a:gd name="connsiteX19" fmla="*/ 1581150 w 3200400"/>
              <a:gd name="connsiteY19" fmla="*/ 447675 h 538163"/>
              <a:gd name="connsiteX20" fmla="*/ 2143125 w 3200400"/>
              <a:gd name="connsiteY20" fmla="*/ 461963 h 538163"/>
              <a:gd name="connsiteX21" fmla="*/ 2281238 w 3200400"/>
              <a:gd name="connsiteY21" fmla="*/ 485775 h 538163"/>
              <a:gd name="connsiteX22" fmla="*/ 2352675 w 3200400"/>
              <a:gd name="connsiteY22" fmla="*/ 485775 h 538163"/>
              <a:gd name="connsiteX23" fmla="*/ 2395538 w 3200400"/>
              <a:gd name="connsiteY23" fmla="*/ 538163 h 538163"/>
              <a:gd name="connsiteX24" fmla="*/ 2486025 w 3200400"/>
              <a:gd name="connsiteY24" fmla="*/ 519113 h 538163"/>
              <a:gd name="connsiteX25" fmla="*/ 2571750 w 3200400"/>
              <a:gd name="connsiteY25" fmla="*/ 495300 h 538163"/>
              <a:gd name="connsiteX26" fmla="*/ 2671763 w 3200400"/>
              <a:gd name="connsiteY26" fmla="*/ 476250 h 538163"/>
              <a:gd name="connsiteX27" fmla="*/ 2752725 w 3200400"/>
              <a:gd name="connsiteY27" fmla="*/ 461963 h 538163"/>
              <a:gd name="connsiteX28" fmla="*/ 2795588 w 3200400"/>
              <a:gd name="connsiteY28" fmla="*/ 428625 h 538163"/>
              <a:gd name="connsiteX29" fmla="*/ 2833688 w 3200400"/>
              <a:gd name="connsiteY29" fmla="*/ 428625 h 538163"/>
              <a:gd name="connsiteX30" fmla="*/ 2867025 w 3200400"/>
              <a:gd name="connsiteY30" fmla="*/ 409575 h 538163"/>
              <a:gd name="connsiteX31" fmla="*/ 2933700 w 3200400"/>
              <a:gd name="connsiteY31" fmla="*/ 409575 h 538163"/>
              <a:gd name="connsiteX32" fmla="*/ 2957513 w 3200400"/>
              <a:gd name="connsiteY32" fmla="*/ 376238 h 538163"/>
              <a:gd name="connsiteX33" fmla="*/ 3005138 w 3200400"/>
              <a:gd name="connsiteY33" fmla="*/ 376238 h 538163"/>
              <a:gd name="connsiteX34" fmla="*/ 3062288 w 3200400"/>
              <a:gd name="connsiteY34" fmla="*/ 309563 h 538163"/>
              <a:gd name="connsiteX35" fmla="*/ 3100388 w 3200400"/>
              <a:gd name="connsiteY35" fmla="*/ 290513 h 538163"/>
              <a:gd name="connsiteX36" fmla="*/ 3167063 w 3200400"/>
              <a:gd name="connsiteY36" fmla="*/ 285750 h 538163"/>
              <a:gd name="connsiteX37" fmla="*/ 3200400 w 3200400"/>
              <a:gd name="connsiteY37" fmla="*/ 261938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00400" h="538163">
                <a:moveTo>
                  <a:pt x="0" y="0"/>
                </a:moveTo>
                <a:lnTo>
                  <a:pt x="61913" y="0"/>
                </a:lnTo>
                <a:lnTo>
                  <a:pt x="85725" y="42863"/>
                </a:lnTo>
                <a:lnTo>
                  <a:pt x="138113" y="47625"/>
                </a:lnTo>
                <a:lnTo>
                  <a:pt x="157163" y="90488"/>
                </a:lnTo>
                <a:lnTo>
                  <a:pt x="219075" y="95250"/>
                </a:lnTo>
                <a:lnTo>
                  <a:pt x="252413" y="142875"/>
                </a:lnTo>
                <a:lnTo>
                  <a:pt x="304800" y="142875"/>
                </a:lnTo>
                <a:lnTo>
                  <a:pt x="323850" y="185738"/>
                </a:lnTo>
                <a:lnTo>
                  <a:pt x="385763" y="190500"/>
                </a:lnTo>
                <a:lnTo>
                  <a:pt x="419100" y="233363"/>
                </a:lnTo>
                <a:lnTo>
                  <a:pt x="466725" y="233363"/>
                </a:lnTo>
                <a:lnTo>
                  <a:pt x="490538" y="285750"/>
                </a:lnTo>
                <a:lnTo>
                  <a:pt x="552450" y="285750"/>
                </a:lnTo>
                <a:lnTo>
                  <a:pt x="566738" y="338138"/>
                </a:lnTo>
                <a:lnTo>
                  <a:pt x="638175" y="338138"/>
                </a:lnTo>
                <a:lnTo>
                  <a:pt x="657225" y="366713"/>
                </a:lnTo>
                <a:lnTo>
                  <a:pt x="766763" y="395288"/>
                </a:lnTo>
                <a:lnTo>
                  <a:pt x="1200150" y="414338"/>
                </a:lnTo>
                <a:lnTo>
                  <a:pt x="1581150" y="447675"/>
                </a:lnTo>
                <a:lnTo>
                  <a:pt x="2143125" y="461963"/>
                </a:lnTo>
                <a:lnTo>
                  <a:pt x="2281238" y="485775"/>
                </a:lnTo>
                <a:lnTo>
                  <a:pt x="2352675" y="485775"/>
                </a:lnTo>
                <a:lnTo>
                  <a:pt x="2395538" y="538163"/>
                </a:lnTo>
                <a:lnTo>
                  <a:pt x="2486025" y="519113"/>
                </a:lnTo>
                <a:lnTo>
                  <a:pt x="2571750" y="495300"/>
                </a:lnTo>
                <a:lnTo>
                  <a:pt x="2671763" y="476250"/>
                </a:lnTo>
                <a:lnTo>
                  <a:pt x="2752725" y="461963"/>
                </a:lnTo>
                <a:lnTo>
                  <a:pt x="2795588" y="428625"/>
                </a:lnTo>
                <a:lnTo>
                  <a:pt x="2833688" y="428625"/>
                </a:lnTo>
                <a:lnTo>
                  <a:pt x="2867025" y="409575"/>
                </a:lnTo>
                <a:lnTo>
                  <a:pt x="2933700" y="409575"/>
                </a:lnTo>
                <a:lnTo>
                  <a:pt x="2957513" y="376238"/>
                </a:lnTo>
                <a:lnTo>
                  <a:pt x="3005138" y="376238"/>
                </a:lnTo>
                <a:lnTo>
                  <a:pt x="3062288" y="309563"/>
                </a:lnTo>
                <a:lnTo>
                  <a:pt x="3100388" y="290513"/>
                </a:lnTo>
                <a:lnTo>
                  <a:pt x="3167063" y="285750"/>
                </a:lnTo>
                <a:lnTo>
                  <a:pt x="3200400" y="261938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正方形/長方形 586"/>
          <p:cNvSpPr/>
          <p:nvPr/>
        </p:nvSpPr>
        <p:spPr>
          <a:xfrm flipH="1">
            <a:off x="5112240" y="9217860"/>
            <a:ext cx="81988" cy="785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7" name="直線矢印コネクタ 606"/>
          <p:cNvCxnSpPr>
            <a:cxnSpLocks/>
          </p:cNvCxnSpPr>
          <p:nvPr/>
        </p:nvCxnSpPr>
        <p:spPr>
          <a:xfrm flipV="1">
            <a:off x="24773860" y="692322"/>
            <a:ext cx="440338" cy="119288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テキスト ボックス 607"/>
          <p:cNvSpPr txBox="1"/>
          <p:nvPr/>
        </p:nvSpPr>
        <p:spPr>
          <a:xfrm rot="21300000">
            <a:off x="24921661" y="762431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12m</a:t>
            </a:r>
            <a:endParaRPr kumimoji="1" lang="ja-JP" altLang="en-US" sz="1000" dirty="0"/>
          </a:p>
        </p:txBody>
      </p:sp>
      <p:cxnSp>
        <p:nvCxnSpPr>
          <p:cNvPr id="609" name="直線矢印コネクタ 608"/>
          <p:cNvCxnSpPr>
            <a:cxnSpLocks/>
            <a:stCxn id="228" idx="1"/>
          </p:cNvCxnSpPr>
          <p:nvPr/>
        </p:nvCxnSpPr>
        <p:spPr>
          <a:xfrm flipH="1" flipV="1">
            <a:off x="25469023" y="568634"/>
            <a:ext cx="285061" cy="11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6" name="正方形/長方形 375"/>
          <p:cNvSpPr/>
          <p:nvPr/>
        </p:nvSpPr>
        <p:spPr>
          <a:xfrm>
            <a:off x="4477479" y="9263131"/>
            <a:ext cx="396000" cy="3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7" name="直線コネクタ 376"/>
          <p:cNvCxnSpPr>
            <a:cxnSpLocks/>
          </p:cNvCxnSpPr>
          <p:nvPr/>
        </p:nvCxnSpPr>
        <p:spPr>
          <a:xfrm>
            <a:off x="3582791" y="9261853"/>
            <a:ext cx="218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コネクタ 378"/>
          <p:cNvCxnSpPr/>
          <p:nvPr/>
        </p:nvCxnSpPr>
        <p:spPr>
          <a:xfrm>
            <a:off x="4272820" y="9162035"/>
            <a:ext cx="199637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4272820" y="9062847"/>
            <a:ext cx="0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3574090" y="8365723"/>
            <a:ext cx="698730" cy="69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コネクタ 381"/>
          <p:cNvCxnSpPr/>
          <p:nvPr/>
        </p:nvCxnSpPr>
        <p:spPr>
          <a:xfrm>
            <a:off x="4474042" y="9221428"/>
            <a:ext cx="0" cy="246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線コネクタ 382"/>
          <p:cNvCxnSpPr/>
          <p:nvPr/>
        </p:nvCxnSpPr>
        <p:spPr>
          <a:xfrm>
            <a:off x="4273303" y="9162035"/>
            <a:ext cx="0" cy="1397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383"/>
          <p:cNvCxnSpPr/>
          <p:nvPr/>
        </p:nvCxnSpPr>
        <p:spPr>
          <a:xfrm>
            <a:off x="4240046" y="9060071"/>
            <a:ext cx="0" cy="9981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コネクタ 384"/>
          <p:cNvCxnSpPr/>
          <p:nvPr/>
        </p:nvCxnSpPr>
        <p:spPr>
          <a:xfrm flipH="1">
            <a:off x="4078417" y="9064454"/>
            <a:ext cx="1818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矢印コネクタ 385"/>
          <p:cNvCxnSpPr/>
          <p:nvPr/>
        </p:nvCxnSpPr>
        <p:spPr>
          <a:xfrm>
            <a:off x="4113457" y="9064454"/>
            <a:ext cx="0" cy="19963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テキスト ボックス 386"/>
          <p:cNvSpPr txBox="1"/>
          <p:nvPr/>
        </p:nvSpPr>
        <p:spPr>
          <a:xfrm>
            <a:off x="4145234" y="9070697"/>
            <a:ext cx="6412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8" name="テキスト ボックス 387"/>
          <p:cNvSpPr txBox="1"/>
          <p:nvPr/>
        </p:nvSpPr>
        <p:spPr>
          <a:xfrm>
            <a:off x="3940543" y="9110471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89" name="直線矢印コネクタ 388"/>
          <p:cNvCxnSpPr/>
          <p:nvPr/>
        </p:nvCxnSpPr>
        <p:spPr>
          <a:xfrm flipH="1">
            <a:off x="4272820" y="9288318"/>
            <a:ext cx="1996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テキスト ボックス 389"/>
          <p:cNvSpPr txBox="1"/>
          <p:nvPr/>
        </p:nvSpPr>
        <p:spPr>
          <a:xfrm>
            <a:off x="4301653" y="9296901"/>
            <a:ext cx="1430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91" name="直線コネクタ 390"/>
          <p:cNvCxnSpPr/>
          <p:nvPr/>
        </p:nvCxnSpPr>
        <p:spPr>
          <a:xfrm>
            <a:off x="3574090" y="9261853"/>
            <a:ext cx="0" cy="2079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線矢印コネクタ 391"/>
          <p:cNvCxnSpPr/>
          <p:nvPr/>
        </p:nvCxnSpPr>
        <p:spPr>
          <a:xfrm flipH="1">
            <a:off x="3574090" y="9461743"/>
            <a:ext cx="89836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テキスト ボックス 392"/>
          <p:cNvSpPr txBox="1"/>
          <p:nvPr/>
        </p:nvSpPr>
        <p:spPr>
          <a:xfrm>
            <a:off x="3877474" y="9444337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94" name="直線コネクタ 393"/>
          <p:cNvCxnSpPr/>
          <p:nvPr/>
        </p:nvCxnSpPr>
        <p:spPr>
          <a:xfrm flipH="1" flipV="1">
            <a:off x="4210371" y="9159890"/>
            <a:ext cx="59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テキスト ボックス 395"/>
          <p:cNvSpPr txBox="1"/>
          <p:nvPr/>
        </p:nvSpPr>
        <p:spPr>
          <a:xfrm>
            <a:off x="3422507" y="8483542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98" name="直線コネクタ 397"/>
          <p:cNvCxnSpPr/>
          <p:nvPr/>
        </p:nvCxnSpPr>
        <p:spPr>
          <a:xfrm flipH="1">
            <a:off x="4876094" y="9161101"/>
            <a:ext cx="199637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/>
          <p:cNvCxnSpPr/>
          <p:nvPr/>
        </p:nvCxnSpPr>
        <p:spPr>
          <a:xfrm flipH="1">
            <a:off x="5075731" y="9061913"/>
            <a:ext cx="0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/>
          <p:cNvCxnSpPr/>
          <p:nvPr/>
        </p:nvCxnSpPr>
        <p:spPr>
          <a:xfrm flipH="1">
            <a:off x="5075731" y="8364789"/>
            <a:ext cx="698730" cy="69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/>
          <p:cNvCxnSpPr>
            <a:cxnSpLocks/>
          </p:cNvCxnSpPr>
          <p:nvPr/>
        </p:nvCxnSpPr>
        <p:spPr>
          <a:xfrm>
            <a:off x="4874509" y="9220494"/>
            <a:ext cx="0" cy="344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/>
          <p:cNvCxnSpPr>
            <a:cxnSpLocks/>
          </p:cNvCxnSpPr>
          <p:nvPr/>
        </p:nvCxnSpPr>
        <p:spPr>
          <a:xfrm>
            <a:off x="5075248" y="9161101"/>
            <a:ext cx="0" cy="3458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402"/>
          <p:cNvCxnSpPr>
            <a:cxnSpLocks/>
          </p:cNvCxnSpPr>
          <p:nvPr/>
        </p:nvCxnSpPr>
        <p:spPr>
          <a:xfrm flipH="1">
            <a:off x="5112245" y="9059137"/>
            <a:ext cx="0" cy="9981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コネクタ 403"/>
          <p:cNvCxnSpPr>
            <a:cxnSpLocks/>
          </p:cNvCxnSpPr>
          <p:nvPr/>
        </p:nvCxnSpPr>
        <p:spPr>
          <a:xfrm>
            <a:off x="5088271" y="9063520"/>
            <a:ext cx="34970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矢印コネクタ 404"/>
          <p:cNvCxnSpPr/>
          <p:nvPr/>
        </p:nvCxnSpPr>
        <p:spPr>
          <a:xfrm flipH="1">
            <a:off x="5425134" y="9063520"/>
            <a:ext cx="0" cy="19963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テキスト ボックス 405"/>
          <p:cNvSpPr txBox="1"/>
          <p:nvPr/>
        </p:nvSpPr>
        <p:spPr>
          <a:xfrm flipH="1">
            <a:off x="5154941" y="9066718"/>
            <a:ext cx="983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7" name="テキスト ボックス 406"/>
          <p:cNvSpPr txBox="1"/>
          <p:nvPr/>
        </p:nvSpPr>
        <p:spPr>
          <a:xfrm flipH="1">
            <a:off x="5438768" y="9114668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408" name="直線矢印コネクタ 407"/>
          <p:cNvCxnSpPr/>
          <p:nvPr/>
        </p:nvCxnSpPr>
        <p:spPr>
          <a:xfrm>
            <a:off x="4876094" y="9413707"/>
            <a:ext cx="1996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テキスト ボックス 408"/>
          <p:cNvSpPr txBox="1"/>
          <p:nvPr/>
        </p:nvSpPr>
        <p:spPr>
          <a:xfrm flipH="1">
            <a:off x="4909134" y="9433071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410" name="直線コネクタ 409"/>
          <p:cNvCxnSpPr>
            <a:cxnSpLocks/>
          </p:cNvCxnSpPr>
          <p:nvPr/>
        </p:nvCxnSpPr>
        <p:spPr>
          <a:xfrm>
            <a:off x="5774461" y="9260919"/>
            <a:ext cx="0" cy="3045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矢印コネクタ 410"/>
          <p:cNvCxnSpPr/>
          <p:nvPr/>
        </p:nvCxnSpPr>
        <p:spPr>
          <a:xfrm>
            <a:off x="4876093" y="9544504"/>
            <a:ext cx="898368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テキスト ボックス 411"/>
          <p:cNvSpPr txBox="1"/>
          <p:nvPr/>
        </p:nvSpPr>
        <p:spPr>
          <a:xfrm flipH="1">
            <a:off x="5269732" y="9416313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414" name="直線矢印コネクタ 413"/>
          <p:cNvCxnSpPr/>
          <p:nvPr/>
        </p:nvCxnSpPr>
        <p:spPr>
          <a:xfrm>
            <a:off x="5774461" y="8372658"/>
            <a:ext cx="0" cy="89836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テキスト ボックス 414"/>
          <p:cNvSpPr txBox="1"/>
          <p:nvPr/>
        </p:nvSpPr>
        <p:spPr>
          <a:xfrm flipH="1">
            <a:off x="5704933" y="8801065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D4127BE-5D77-CABD-21A6-F22FE114B653}"/>
              </a:ext>
            </a:extLst>
          </p:cNvPr>
          <p:cNvSpPr/>
          <p:nvPr/>
        </p:nvSpPr>
        <p:spPr>
          <a:xfrm rot="1850258">
            <a:off x="25268791" y="-382896"/>
            <a:ext cx="158212" cy="1017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7690BB-AC94-9E08-ED62-F0E993B940E1}"/>
              </a:ext>
            </a:extLst>
          </p:cNvPr>
          <p:cNvSpPr/>
          <p:nvPr/>
        </p:nvSpPr>
        <p:spPr>
          <a:xfrm rot="2182726">
            <a:off x="24876643" y="-679381"/>
            <a:ext cx="131828" cy="1293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E393C5-90DB-EE8B-3A7A-7B29B2C45198}"/>
              </a:ext>
            </a:extLst>
          </p:cNvPr>
          <p:cNvSpPr/>
          <p:nvPr/>
        </p:nvSpPr>
        <p:spPr>
          <a:xfrm rot="2364938">
            <a:off x="25264691" y="-1041303"/>
            <a:ext cx="176881" cy="1293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242188-5840-D9CD-F09E-867642619F72}"/>
              </a:ext>
            </a:extLst>
          </p:cNvPr>
          <p:cNvSpPr/>
          <p:nvPr/>
        </p:nvSpPr>
        <p:spPr>
          <a:xfrm rot="5664606">
            <a:off x="24671668" y="-1601205"/>
            <a:ext cx="450593" cy="2429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BC54927-8E08-7143-CAA8-63CA94BDE696}"/>
              </a:ext>
            </a:extLst>
          </p:cNvPr>
          <p:cNvSpPr/>
          <p:nvPr/>
        </p:nvSpPr>
        <p:spPr>
          <a:xfrm rot="3537581">
            <a:off x="24267674" y="-1785503"/>
            <a:ext cx="243062" cy="2150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D5F2CA-A214-5A02-B6AA-75B50976BB2B}"/>
              </a:ext>
            </a:extLst>
          </p:cNvPr>
          <p:cNvSpPr txBox="1"/>
          <p:nvPr/>
        </p:nvSpPr>
        <p:spPr>
          <a:xfrm>
            <a:off x="25785609" y="-1364916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物置</a:t>
            </a:r>
            <a:r>
              <a:rPr kumimoji="1" lang="en-US" altLang="ja-JP" sz="1000" dirty="0">
                <a:highlight>
                  <a:srgbClr val="FFFFFF"/>
                </a:highlight>
              </a:rPr>
              <a:t>H=2m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17544A2-7E26-4547-61DC-277A4613E30D}"/>
              </a:ext>
            </a:extLst>
          </p:cNvPr>
          <p:cNvCxnSpPr>
            <a:cxnSpLocks/>
          </p:cNvCxnSpPr>
          <p:nvPr/>
        </p:nvCxnSpPr>
        <p:spPr>
          <a:xfrm flipH="1">
            <a:off x="25391578" y="-1226559"/>
            <a:ext cx="448954" cy="19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73F485C-69F9-825A-DA93-726BB13350DA}"/>
              </a:ext>
            </a:extLst>
          </p:cNvPr>
          <p:cNvCxnSpPr>
            <a:cxnSpLocks/>
          </p:cNvCxnSpPr>
          <p:nvPr/>
        </p:nvCxnSpPr>
        <p:spPr>
          <a:xfrm flipH="1">
            <a:off x="25003902" y="-1427507"/>
            <a:ext cx="742714" cy="8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65698C7-0AD5-6212-5ACF-CB7E3E61717C}"/>
              </a:ext>
            </a:extLst>
          </p:cNvPr>
          <p:cNvSpPr txBox="1"/>
          <p:nvPr/>
        </p:nvSpPr>
        <p:spPr>
          <a:xfrm>
            <a:off x="25667241" y="-1550618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建物</a:t>
            </a:r>
            <a:r>
              <a:rPr kumimoji="1" lang="en-US" altLang="ja-JP" sz="1000" dirty="0">
                <a:highlight>
                  <a:srgbClr val="FFFFFF"/>
                </a:highlight>
              </a:rPr>
              <a:t>H=7m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5958C23-0FA4-9210-9BA4-9BFAD2EE6ED3}"/>
              </a:ext>
            </a:extLst>
          </p:cNvPr>
          <p:cNvSpPr txBox="1"/>
          <p:nvPr/>
        </p:nvSpPr>
        <p:spPr>
          <a:xfrm>
            <a:off x="23198294" y="-1394654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建物</a:t>
            </a:r>
            <a:r>
              <a:rPr kumimoji="1" lang="en-US" altLang="ja-JP" sz="1000" dirty="0">
                <a:highlight>
                  <a:srgbClr val="FFFFFF"/>
                </a:highlight>
              </a:rPr>
              <a:t>H=4m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18F8B8-553B-480B-9E8D-D5455F943DF1}"/>
              </a:ext>
            </a:extLst>
          </p:cNvPr>
          <p:cNvCxnSpPr>
            <a:cxnSpLocks/>
          </p:cNvCxnSpPr>
          <p:nvPr/>
        </p:nvCxnSpPr>
        <p:spPr>
          <a:xfrm flipV="1">
            <a:off x="23867876" y="-1614596"/>
            <a:ext cx="415699" cy="24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テキスト ボックス 173"/>
          <p:cNvSpPr txBox="1"/>
          <p:nvPr/>
        </p:nvSpPr>
        <p:spPr>
          <a:xfrm>
            <a:off x="25762823" y="-1035625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電柱</a:t>
            </a:r>
            <a:r>
              <a:rPr kumimoji="1" lang="en-US" altLang="ja-JP" sz="1000" dirty="0">
                <a:highlight>
                  <a:srgbClr val="FFFFFF"/>
                </a:highlight>
              </a:rPr>
              <a:t>H=11m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B6FEEF2-6A36-10E2-F141-905A1F29ED9D}"/>
              </a:ext>
            </a:extLst>
          </p:cNvPr>
          <p:cNvCxnSpPr>
            <a:cxnSpLocks/>
            <a:stCxn id="174" idx="1"/>
            <a:endCxn id="173" idx="6"/>
          </p:cNvCxnSpPr>
          <p:nvPr/>
        </p:nvCxnSpPr>
        <p:spPr>
          <a:xfrm flipH="1">
            <a:off x="25496560" y="-912514"/>
            <a:ext cx="266263" cy="3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4678AEB-9019-C752-830C-B03517B18B42}"/>
              </a:ext>
            </a:extLst>
          </p:cNvPr>
          <p:cNvSpPr txBox="1"/>
          <p:nvPr/>
        </p:nvSpPr>
        <p:spPr>
          <a:xfrm>
            <a:off x="26017803" y="-83756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建物</a:t>
            </a:r>
            <a:r>
              <a:rPr kumimoji="1" lang="en-US" altLang="ja-JP" sz="1000" dirty="0">
                <a:highlight>
                  <a:srgbClr val="FFFFFF"/>
                </a:highlight>
              </a:rPr>
              <a:t>H=2.5m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D662851-91A3-4BC7-BACE-9FC519853637}"/>
              </a:ext>
            </a:extLst>
          </p:cNvPr>
          <p:cNvCxnSpPr>
            <a:cxnSpLocks/>
          </p:cNvCxnSpPr>
          <p:nvPr/>
        </p:nvCxnSpPr>
        <p:spPr>
          <a:xfrm flipH="1">
            <a:off x="25032517" y="-713035"/>
            <a:ext cx="1071483" cy="7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楕円 75">
            <a:extLst>
              <a:ext uri="{FF2B5EF4-FFF2-40B4-BE49-F238E27FC236}">
                <a16:creationId xmlns:a16="http://schemas.microsoft.com/office/drawing/2014/main" id="{23F51C83-B6AF-0C83-AD15-E0DBC9552435}"/>
              </a:ext>
            </a:extLst>
          </p:cNvPr>
          <p:cNvSpPr/>
          <p:nvPr/>
        </p:nvSpPr>
        <p:spPr>
          <a:xfrm>
            <a:off x="25198977" y="-486389"/>
            <a:ext cx="64392" cy="643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F4831949-7F1B-6571-5974-3E497DD7FF3A}"/>
              </a:ext>
            </a:extLst>
          </p:cNvPr>
          <p:cNvCxnSpPr>
            <a:cxnSpLocks/>
          </p:cNvCxnSpPr>
          <p:nvPr/>
        </p:nvCxnSpPr>
        <p:spPr>
          <a:xfrm flipH="1">
            <a:off x="25271004" y="-507600"/>
            <a:ext cx="347884" cy="4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87730B4-73C1-6EC4-C8FB-1898F8E9B5E8}"/>
              </a:ext>
            </a:extLst>
          </p:cNvPr>
          <p:cNvSpPr txBox="1"/>
          <p:nvPr/>
        </p:nvSpPr>
        <p:spPr>
          <a:xfrm>
            <a:off x="25434238" y="-628545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電柱</a:t>
            </a:r>
            <a:r>
              <a:rPr kumimoji="1" lang="en-US" altLang="ja-JP" sz="1000" dirty="0">
                <a:highlight>
                  <a:srgbClr val="FFFFFF"/>
                </a:highlight>
              </a:rPr>
              <a:t>H=6.1m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2EAF58D-7ADB-2B55-8AF7-686CEDA44E65}"/>
              </a:ext>
            </a:extLst>
          </p:cNvPr>
          <p:cNvSpPr txBox="1"/>
          <p:nvPr/>
        </p:nvSpPr>
        <p:spPr>
          <a:xfrm>
            <a:off x="25571166" y="-197950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highlight>
                  <a:srgbClr val="FFFFFF"/>
                </a:highlight>
              </a:rPr>
              <a:t>物置</a:t>
            </a:r>
            <a:r>
              <a:rPr kumimoji="1" lang="en-US" altLang="ja-JP" sz="1000" dirty="0">
                <a:highlight>
                  <a:srgbClr val="FFFFFF"/>
                </a:highlight>
              </a:rPr>
              <a:t>H=2m</a:t>
            </a:r>
            <a:endParaRPr kumimoji="1" lang="ja-JP" altLang="en-US" sz="1000" dirty="0">
              <a:highlight>
                <a:srgbClr val="FFFFFF"/>
              </a:highlight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96BD2801-7A12-BBF4-79A2-6A34C1154456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25415819" y="-291474"/>
            <a:ext cx="237468" cy="152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44244D9B-BEFC-3902-B7B2-E56FA667228F}"/>
              </a:ext>
            </a:extLst>
          </p:cNvPr>
          <p:cNvCxnSpPr>
            <a:cxnSpLocks/>
          </p:cNvCxnSpPr>
          <p:nvPr/>
        </p:nvCxnSpPr>
        <p:spPr>
          <a:xfrm flipV="1">
            <a:off x="24829689" y="230981"/>
            <a:ext cx="112514" cy="193068"/>
          </a:xfrm>
          <a:prstGeom prst="line">
            <a:avLst/>
          </a:prstGeom>
          <a:ln w="63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E9581473-6B18-03DE-DFE3-AF2DC209811E}"/>
              </a:ext>
            </a:extLst>
          </p:cNvPr>
          <p:cNvCxnSpPr>
            <a:cxnSpLocks/>
          </p:cNvCxnSpPr>
          <p:nvPr/>
        </p:nvCxnSpPr>
        <p:spPr>
          <a:xfrm>
            <a:off x="24941213" y="238303"/>
            <a:ext cx="199297" cy="123723"/>
          </a:xfrm>
          <a:prstGeom prst="straightConnector1">
            <a:avLst/>
          </a:prstGeom>
          <a:ln w="63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D5C522F2-0649-BC7E-3F69-9C2BDF6460BD}"/>
              </a:ext>
            </a:extLst>
          </p:cNvPr>
          <p:cNvSpPr txBox="1"/>
          <p:nvPr/>
        </p:nvSpPr>
        <p:spPr>
          <a:xfrm rot="21300000">
            <a:off x="25025268" y="112943"/>
            <a:ext cx="1683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7m</a:t>
            </a:r>
            <a:endParaRPr kumimoji="1" lang="ja-JP" altLang="en-US" sz="1000" dirty="0"/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23DAC348-15A8-7CF4-4011-10DF42EA0862}"/>
              </a:ext>
            </a:extLst>
          </p:cNvPr>
          <p:cNvCxnSpPr>
            <a:cxnSpLocks/>
          </p:cNvCxnSpPr>
          <p:nvPr/>
        </p:nvCxnSpPr>
        <p:spPr>
          <a:xfrm>
            <a:off x="5075248" y="9157159"/>
            <a:ext cx="1053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44A25E9-BE7E-07CD-4DFD-4B86B82E37C3}"/>
              </a:ext>
            </a:extLst>
          </p:cNvPr>
          <p:cNvSpPr txBox="1"/>
          <p:nvPr/>
        </p:nvSpPr>
        <p:spPr>
          <a:xfrm rot="21300000">
            <a:off x="24126084" y="-791327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34m</a:t>
            </a:r>
            <a:endParaRPr kumimoji="1" lang="ja-JP" altLang="en-US" sz="1000" dirty="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5D9478D-CB2F-CAA7-0A18-F3D489730C42}"/>
              </a:ext>
            </a:extLst>
          </p:cNvPr>
          <p:cNvSpPr txBox="1"/>
          <p:nvPr/>
        </p:nvSpPr>
        <p:spPr>
          <a:xfrm rot="21300000">
            <a:off x="24406488" y="-1195336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16m</a:t>
            </a:r>
            <a:endParaRPr kumimoji="1" lang="ja-JP" altLang="en-US" sz="1000" dirty="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BE9B510-9430-CCD7-C8F5-0C33035B4522}"/>
              </a:ext>
            </a:extLst>
          </p:cNvPr>
          <p:cNvSpPr txBox="1"/>
          <p:nvPr/>
        </p:nvSpPr>
        <p:spPr>
          <a:xfrm rot="21300000">
            <a:off x="24280753" y="-182615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15m</a:t>
            </a:r>
            <a:endParaRPr kumimoji="1" lang="ja-JP" altLang="en-US" sz="1000" dirty="0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48B83EF3-6803-EA9A-F4F5-7188F50F2C34}"/>
              </a:ext>
            </a:extLst>
          </p:cNvPr>
          <p:cNvSpPr/>
          <p:nvPr/>
        </p:nvSpPr>
        <p:spPr>
          <a:xfrm>
            <a:off x="219874" y="7645958"/>
            <a:ext cx="101392" cy="8199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99CD19E9-4925-345F-B6DC-E728721145B6}"/>
              </a:ext>
            </a:extLst>
          </p:cNvPr>
          <p:cNvSpPr txBox="1"/>
          <p:nvPr/>
        </p:nvSpPr>
        <p:spPr>
          <a:xfrm>
            <a:off x="82082" y="7700750"/>
            <a:ext cx="463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建物</a:t>
            </a:r>
            <a:r>
              <a:rPr kumimoji="1" lang="en-US" altLang="ja-JP" sz="600" dirty="0"/>
              <a:t>H=4</a:t>
            </a:r>
            <a:endParaRPr kumimoji="1" lang="ja-JP" altLang="en-US" sz="600" dirty="0"/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3E8967F0-4BA8-F6EE-3C0A-207E66F96938}"/>
              </a:ext>
            </a:extLst>
          </p:cNvPr>
          <p:cNvCxnSpPr>
            <a:cxnSpLocks/>
          </p:cNvCxnSpPr>
          <p:nvPr/>
        </p:nvCxnSpPr>
        <p:spPr>
          <a:xfrm flipH="1">
            <a:off x="139798" y="7566210"/>
            <a:ext cx="1814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F782D859-8ADA-DC71-7D2E-CE35200C9F1F}"/>
              </a:ext>
            </a:extLst>
          </p:cNvPr>
          <p:cNvCxnSpPr>
            <a:cxnSpLocks/>
          </p:cNvCxnSpPr>
          <p:nvPr/>
        </p:nvCxnSpPr>
        <p:spPr>
          <a:xfrm flipH="1">
            <a:off x="150439" y="7640428"/>
            <a:ext cx="17770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2BC05903-7127-CF4A-3979-33FACC9A5778}"/>
              </a:ext>
            </a:extLst>
          </p:cNvPr>
          <p:cNvCxnSpPr/>
          <p:nvPr/>
        </p:nvCxnSpPr>
        <p:spPr>
          <a:xfrm>
            <a:off x="172572" y="7451169"/>
            <a:ext cx="0" cy="115041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AF27C203-8806-C0BE-096F-179DF2ACE0E2}"/>
              </a:ext>
            </a:extLst>
          </p:cNvPr>
          <p:cNvCxnSpPr/>
          <p:nvPr/>
        </p:nvCxnSpPr>
        <p:spPr>
          <a:xfrm>
            <a:off x="172572" y="7635467"/>
            <a:ext cx="0" cy="115041"/>
          </a:xfrm>
          <a:prstGeom prst="straightConnector1">
            <a:avLst/>
          </a:prstGeom>
          <a:ln w="63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4071B79-EE19-6D97-FFD3-AD7BE870DE71}"/>
              </a:ext>
            </a:extLst>
          </p:cNvPr>
          <p:cNvSpPr txBox="1"/>
          <p:nvPr/>
        </p:nvSpPr>
        <p:spPr>
          <a:xfrm>
            <a:off x="58064" y="7323546"/>
            <a:ext cx="3417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3.3m</a:t>
            </a:r>
            <a:endParaRPr kumimoji="1" lang="ja-JP" altLang="en-US" sz="600" dirty="0"/>
          </a:p>
        </p:txBody>
      </p: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0E3AB18E-5AA3-9EE8-31A4-26897867D366}"/>
              </a:ext>
            </a:extLst>
          </p:cNvPr>
          <p:cNvCxnSpPr>
            <a:cxnSpLocks/>
          </p:cNvCxnSpPr>
          <p:nvPr/>
        </p:nvCxnSpPr>
        <p:spPr>
          <a:xfrm>
            <a:off x="5108209" y="9285626"/>
            <a:ext cx="0" cy="801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>
            <a:extLst>
              <a:ext uri="{FF2B5EF4-FFF2-40B4-BE49-F238E27FC236}">
                <a16:creationId xmlns:a16="http://schemas.microsoft.com/office/drawing/2014/main" id="{14B9E5AE-CE35-14ED-088C-D3F7DB56B2C4}"/>
              </a:ext>
            </a:extLst>
          </p:cNvPr>
          <p:cNvCxnSpPr>
            <a:cxnSpLocks/>
          </p:cNvCxnSpPr>
          <p:nvPr/>
        </p:nvCxnSpPr>
        <p:spPr>
          <a:xfrm>
            <a:off x="5108209" y="9311108"/>
            <a:ext cx="118778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矢印コネクタ 273">
            <a:extLst>
              <a:ext uri="{FF2B5EF4-FFF2-40B4-BE49-F238E27FC236}">
                <a16:creationId xmlns:a16="http://schemas.microsoft.com/office/drawing/2014/main" id="{22FD30CB-5921-100A-B96A-73F9D3FDC1AE}"/>
              </a:ext>
            </a:extLst>
          </p:cNvPr>
          <p:cNvCxnSpPr>
            <a:cxnSpLocks/>
          </p:cNvCxnSpPr>
          <p:nvPr/>
        </p:nvCxnSpPr>
        <p:spPr>
          <a:xfrm>
            <a:off x="4756872" y="9311108"/>
            <a:ext cx="118778" cy="0"/>
          </a:xfrm>
          <a:prstGeom prst="straightConnector1">
            <a:avLst/>
          </a:prstGeom>
          <a:ln w="635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1AF09380-EBA2-F3A5-0D70-264023EDE79D}"/>
              </a:ext>
            </a:extLst>
          </p:cNvPr>
          <p:cNvSpPr txBox="1"/>
          <p:nvPr/>
        </p:nvSpPr>
        <p:spPr>
          <a:xfrm flipH="1">
            <a:off x="4931691" y="9293594"/>
            <a:ext cx="8015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</a:p>
        </p:txBody>
      </p:sp>
      <p:cxnSp>
        <p:nvCxnSpPr>
          <p:cNvPr id="296" name="直線コネクタ 295"/>
          <p:cNvCxnSpPr/>
          <p:nvPr/>
        </p:nvCxnSpPr>
        <p:spPr>
          <a:xfrm>
            <a:off x="122613" y="6616441"/>
            <a:ext cx="30060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3151098" y="6605358"/>
            <a:ext cx="3055573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1" name="正方形/長方形 590"/>
          <p:cNvSpPr/>
          <p:nvPr/>
        </p:nvSpPr>
        <p:spPr>
          <a:xfrm>
            <a:off x="4320809" y="1783751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2" name="正方形/長方形 591"/>
          <p:cNvSpPr/>
          <p:nvPr/>
        </p:nvSpPr>
        <p:spPr>
          <a:xfrm>
            <a:off x="5982061" y="3057748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3" name="正方形/長方形 592"/>
          <p:cNvSpPr/>
          <p:nvPr/>
        </p:nvSpPr>
        <p:spPr>
          <a:xfrm>
            <a:off x="5984416" y="553730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4" name="正方形/長方形 593"/>
          <p:cNvSpPr/>
          <p:nvPr/>
        </p:nvSpPr>
        <p:spPr>
          <a:xfrm>
            <a:off x="3492656" y="623427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5" name="正方形/長方形 594"/>
          <p:cNvSpPr/>
          <p:nvPr/>
        </p:nvSpPr>
        <p:spPr>
          <a:xfrm>
            <a:off x="189799" y="4662274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6" name="正方形/長方形 595"/>
          <p:cNvSpPr/>
          <p:nvPr/>
        </p:nvSpPr>
        <p:spPr>
          <a:xfrm>
            <a:off x="189799" y="273678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0" name="正方形/長方形 589"/>
          <p:cNvSpPr/>
          <p:nvPr/>
        </p:nvSpPr>
        <p:spPr>
          <a:xfrm>
            <a:off x="2379195" y="181666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40" name="図 3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847" y="1873925"/>
            <a:ext cx="385228" cy="629387"/>
          </a:xfrm>
          <a:prstGeom prst="rect">
            <a:avLst/>
          </a:prstGeom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CD20F3E3-B770-A3A2-D35B-A379EA5A6D65}"/>
              </a:ext>
            </a:extLst>
          </p:cNvPr>
          <p:cNvSpPr/>
          <p:nvPr/>
        </p:nvSpPr>
        <p:spPr>
          <a:xfrm>
            <a:off x="1629578" y="6130268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12662" y="285817"/>
            <a:ext cx="159530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" dirty="0"/>
              <a:t>えい</a:t>
            </a:r>
            <a:r>
              <a:rPr kumimoji="1" lang="ja-JP" altLang="en-US" sz="500" dirty="0" err="1"/>
              <a:t>へいじちょ</a:t>
            </a:r>
            <a:r>
              <a:rPr kumimoji="1" lang="ja-JP" altLang="en-US" sz="500" dirty="0"/>
              <a:t>うえいだいさんちゅうしゃじょう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C121BE6-4BB2-37D3-C624-A3BECA7DA555}"/>
              </a:ext>
            </a:extLst>
          </p:cNvPr>
          <p:cNvGrpSpPr/>
          <p:nvPr/>
        </p:nvGrpSpPr>
        <p:grpSpPr>
          <a:xfrm>
            <a:off x="121392" y="8227749"/>
            <a:ext cx="3007221" cy="1434093"/>
            <a:chOff x="121392" y="8637218"/>
            <a:chExt cx="3007221" cy="1434093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8D67AA1-80F0-61D1-FA9D-248556262F8C}"/>
                </a:ext>
              </a:extLst>
            </p:cNvPr>
            <p:cNvCxnSpPr/>
            <p:nvPr/>
          </p:nvCxnSpPr>
          <p:spPr>
            <a:xfrm>
              <a:off x="321417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D439E7B-5454-22BE-F991-0FFEE3456877}"/>
                </a:ext>
              </a:extLst>
            </p:cNvPr>
            <p:cNvCxnSpPr/>
            <p:nvPr/>
          </p:nvCxnSpPr>
          <p:spPr>
            <a:xfrm>
              <a:off x="521799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C7EDE89-3901-02FC-B73A-C982BAC4D3C0}"/>
                </a:ext>
              </a:extLst>
            </p:cNvPr>
            <p:cNvCxnSpPr/>
            <p:nvPr/>
          </p:nvCxnSpPr>
          <p:spPr>
            <a:xfrm>
              <a:off x="722182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6363D98-DED5-7BB7-6424-08B62F32FC7D}"/>
                </a:ext>
              </a:extLst>
            </p:cNvPr>
            <p:cNvCxnSpPr/>
            <p:nvPr/>
          </p:nvCxnSpPr>
          <p:spPr>
            <a:xfrm>
              <a:off x="922565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FE977C9B-0E9A-1FA0-012C-206E9AEC9A68}"/>
                </a:ext>
              </a:extLst>
            </p:cNvPr>
            <p:cNvCxnSpPr/>
            <p:nvPr/>
          </p:nvCxnSpPr>
          <p:spPr>
            <a:xfrm>
              <a:off x="1122948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50F62DE-564B-9E93-6D1C-C8721C5C6ADF}"/>
                </a:ext>
              </a:extLst>
            </p:cNvPr>
            <p:cNvCxnSpPr/>
            <p:nvPr/>
          </p:nvCxnSpPr>
          <p:spPr>
            <a:xfrm>
              <a:off x="1323330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1D04531-E7A4-3951-395E-D0C3C5565421}"/>
                </a:ext>
              </a:extLst>
            </p:cNvPr>
            <p:cNvCxnSpPr/>
            <p:nvPr/>
          </p:nvCxnSpPr>
          <p:spPr>
            <a:xfrm>
              <a:off x="1523713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68A4D820-6FA0-ECF9-17F4-499469D5F026}"/>
                </a:ext>
              </a:extLst>
            </p:cNvPr>
            <p:cNvCxnSpPr/>
            <p:nvPr/>
          </p:nvCxnSpPr>
          <p:spPr>
            <a:xfrm>
              <a:off x="1724096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4D21B292-8D16-8775-55C8-3FD462766C3A}"/>
                </a:ext>
              </a:extLst>
            </p:cNvPr>
            <p:cNvCxnSpPr/>
            <p:nvPr/>
          </p:nvCxnSpPr>
          <p:spPr>
            <a:xfrm>
              <a:off x="1924479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E364ACB4-6ED7-653B-FB31-C672DA0C2BF0}"/>
                </a:ext>
              </a:extLst>
            </p:cNvPr>
            <p:cNvCxnSpPr/>
            <p:nvPr/>
          </p:nvCxnSpPr>
          <p:spPr>
            <a:xfrm>
              <a:off x="2124862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B5F10A7B-7813-7C1F-D417-1321EFD1A659}"/>
                </a:ext>
              </a:extLst>
            </p:cNvPr>
            <p:cNvCxnSpPr/>
            <p:nvPr/>
          </p:nvCxnSpPr>
          <p:spPr>
            <a:xfrm>
              <a:off x="2325244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78F8F38A-BD08-EA79-1063-E631929F328F}"/>
                </a:ext>
              </a:extLst>
            </p:cNvPr>
            <p:cNvCxnSpPr/>
            <p:nvPr/>
          </p:nvCxnSpPr>
          <p:spPr>
            <a:xfrm>
              <a:off x="2525627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02F04223-F305-88E3-C611-5CBD7B808CF4}"/>
                </a:ext>
              </a:extLst>
            </p:cNvPr>
            <p:cNvCxnSpPr/>
            <p:nvPr/>
          </p:nvCxnSpPr>
          <p:spPr>
            <a:xfrm>
              <a:off x="2726010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130145B2-3A66-63B9-C7E4-7B73B3FECBE3}"/>
                </a:ext>
              </a:extLst>
            </p:cNvPr>
            <p:cNvCxnSpPr/>
            <p:nvPr/>
          </p:nvCxnSpPr>
          <p:spPr>
            <a:xfrm>
              <a:off x="2926394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972ECB92-142B-D257-966F-099DB5BD715F}"/>
                </a:ext>
              </a:extLst>
            </p:cNvPr>
            <p:cNvCxnSpPr/>
            <p:nvPr/>
          </p:nvCxnSpPr>
          <p:spPr>
            <a:xfrm>
              <a:off x="122613" y="9255777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E5A973A5-9019-E2CE-F4FC-EFEE85AE7CC3}"/>
                </a:ext>
              </a:extLst>
            </p:cNvPr>
            <p:cNvCxnSpPr/>
            <p:nvPr/>
          </p:nvCxnSpPr>
          <p:spPr>
            <a:xfrm>
              <a:off x="122613" y="9456036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E1AD3DC-FBD6-D6FE-1FA3-39F174F51DC2}"/>
                </a:ext>
              </a:extLst>
            </p:cNvPr>
            <p:cNvCxnSpPr/>
            <p:nvPr/>
          </p:nvCxnSpPr>
          <p:spPr>
            <a:xfrm>
              <a:off x="122613" y="9656295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84BD0212-3E81-1EDB-B9C9-DC96BB09820C}"/>
                </a:ext>
              </a:extLst>
            </p:cNvPr>
            <p:cNvCxnSpPr/>
            <p:nvPr/>
          </p:nvCxnSpPr>
          <p:spPr>
            <a:xfrm>
              <a:off x="122613" y="9856555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88534628-C820-A33F-8E0F-93682A54FE12}"/>
                </a:ext>
              </a:extLst>
            </p:cNvPr>
            <p:cNvCxnSpPr/>
            <p:nvPr/>
          </p:nvCxnSpPr>
          <p:spPr>
            <a:xfrm>
              <a:off x="122613" y="8654998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B1705667-5761-C7B1-9534-8A98E0F951DE}"/>
                </a:ext>
              </a:extLst>
            </p:cNvPr>
            <p:cNvCxnSpPr/>
            <p:nvPr/>
          </p:nvCxnSpPr>
          <p:spPr>
            <a:xfrm>
              <a:off x="122613" y="8855258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30A42E8A-6EFF-4FC6-0E68-CB06330048F0}"/>
                </a:ext>
              </a:extLst>
            </p:cNvPr>
            <p:cNvCxnSpPr/>
            <p:nvPr/>
          </p:nvCxnSpPr>
          <p:spPr>
            <a:xfrm>
              <a:off x="122613" y="9055517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E002E05D-5601-C583-DB93-9E73D3DF7854}"/>
                </a:ext>
              </a:extLst>
            </p:cNvPr>
            <p:cNvCxnSpPr/>
            <p:nvPr/>
          </p:nvCxnSpPr>
          <p:spPr>
            <a:xfrm>
              <a:off x="122613" y="10058110"/>
              <a:ext cx="3006000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33D0F61B-91BC-2B2F-16FF-0B4A7CAFF36B}"/>
                </a:ext>
              </a:extLst>
            </p:cNvPr>
            <p:cNvCxnSpPr/>
            <p:nvPr/>
          </p:nvCxnSpPr>
          <p:spPr>
            <a:xfrm>
              <a:off x="121392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A2A7D512-5224-8200-DBC9-FC5F65983BB5}"/>
                </a:ext>
              </a:extLst>
            </p:cNvPr>
            <p:cNvCxnSpPr/>
            <p:nvPr/>
          </p:nvCxnSpPr>
          <p:spPr>
            <a:xfrm>
              <a:off x="3125905" y="8637218"/>
              <a:ext cx="0" cy="1434093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5292892F-8B15-D7B2-4A85-F032B7728D32}"/>
              </a:ext>
            </a:extLst>
          </p:cNvPr>
          <p:cNvSpPr/>
          <p:nvPr/>
        </p:nvSpPr>
        <p:spPr>
          <a:xfrm>
            <a:off x="142405" y="8532228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71A9D0C0-DCC6-A678-983C-6AAF23AECE5F}"/>
              </a:ext>
            </a:extLst>
          </p:cNvPr>
          <p:cNvSpPr/>
          <p:nvPr/>
        </p:nvSpPr>
        <p:spPr>
          <a:xfrm>
            <a:off x="2893607" y="8532228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2F6E828-A721-1393-A182-57EA49E33AA1}"/>
              </a:ext>
            </a:extLst>
          </p:cNvPr>
          <p:cNvSpPr txBox="1"/>
          <p:nvPr/>
        </p:nvSpPr>
        <p:spPr>
          <a:xfrm>
            <a:off x="682312" y="8228531"/>
            <a:ext cx="204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及び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7D1FE3C1-8E4B-E524-39FA-B10866BC2B7B}"/>
              </a:ext>
            </a:extLst>
          </p:cNvPr>
          <p:cNvSpPr/>
          <p:nvPr/>
        </p:nvSpPr>
        <p:spPr>
          <a:xfrm>
            <a:off x="2696560" y="8999459"/>
            <a:ext cx="18000" cy="226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60173635-E14E-6EB0-EB28-C7AED27F6D9B}"/>
              </a:ext>
            </a:extLst>
          </p:cNvPr>
          <p:cNvSpPr/>
          <p:nvPr/>
        </p:nvSpPr>
        <p:spPr>
          <a:xfrm>
            <a:off x="2382054" y="9244892"/>
            <a:ext cx="45719" cy="473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571">
            <a:extLst>
              <a:ext uri="{FF2B5EF4-FFF2-40B4-BE49-F238E27FC236}">
                <a16:creationId xmlns:a16="http://schemas.microsoft.com/office/drawing/2014/main" id="{25C5CBDA-95FE-8FEE-67BF-A38FD41B9D6D}"/>
              </a:ext>
            </a:extLst>
          </p:cNvPr>
          <p:cNvSpPr/>
          <p:nvPr/>
        </p:nvSpPr>
        <p:spPr>
          <a:xfrm>
            <a:off x="414055" y="9165348"/>
            <a:ext cx="2354116" cy="183309"/>
          </a:xfrm>
          <a:custGeom>
            <a:avLst/>
            <a:gdLst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185737 w 3805237"/>
              <a:gd name="connsiteY3" fmla="*/ 52387 h 419100"/>
              <a:gd name="connsiteX4" fmla="*/ 200025 w 3805237"/>
              <a:gd name="connsiteY4" fmla="*/ 66675 h 419100"/>
              <a:gd name="connsiteX5" fmla="*/ 266700 w 3805237"/>
              <a:gd name="connsiteY5" fmla="*/ 80962 h 419100"/>
              <a:gd name="connsiteX6" fmla="*/ 309562 w 3805237"/>
              <a:gd name="connsiteY6" fmla="*/ 100012 h 419100"/>
              <a:gd name="connsiteX7" fmla="*/ 404812 w 3805237"/>
              <a:gd name="connsiteY7" fmla="*/ 109537 h 419100"/>
              <a:gd name="connsiteX8" fmla="*/ 423862 w 3805237"/>
              <a:gd name="connsiteY8" fmla="*/ 152400 h 419100"/>
              <a:gd name="connsiteX9" fmla="*/ 533400 w 3805237"/>
              <a:gd name="connsiteY9" fmla="*/ 157162 h 419100"/>
              <a:gd name="connsiteX10" fmla="*/ 700087 w 3805237"/>
              <a:gd name="connsiteY10" fmla="*/ 180975 h 419100"/>
              <a:gd name="connsiteX11" fmla="*/ 1233487 w 3805237"/>
              <a:gd name="connsiteY11" fmla="*/ 214312 h 419100"/>
              <a:gd name="connsiteX12" fmla="*/ 1871662 w 3805237"/>
              <a:gd name="connsiteY12" fmla="*/ 261937 h 419100"/>
              <a:gd name="connsiteX13" fmla="*/ 1928812 w 3805237"/>
              <a:gd name="connsiteY13" fmla="*/ 271462 h 419100"/>
              <a:gd name="connsiteX14" fmla="*/ 2019300 w 3805237"/>
              <a:gd name="connsiteY14" fmla="*/ 271462 h 419100"/>
              <a:gd name="connsiteX15" fmla="*/ 2085975 w 3805237"/>
              <a:gd name="connsiteY15" fmla="*/ 300037 h 419100"/>
              <a:gd name="connsiteX16" fmla="*/ 2867025 w 3805237"/>
              <a:gd name="connsiteY16" fmla="*/ 319087 h 419100"/>
              <a:gd name="connsiteX17" fmla="*/ 2886075 w 3805237"/>
              <a:gd name="connsiteY17" fmla="*/ 357187 h 419100"/>
              <a:gd name="connsiteX18" fmla="*/ 3005137 w 3805237"/>
              <a:gd name="connsiteY18" fmla="*/ 361950 h 419100"/>
              <a:gd name="connsiteX19" fmla="*/ 3024187 w 3805237"/>
              <a:gd name="connsiteY19" fmla="*/ 400050 h 419100"/>
              <a:gd name="connsiteX20" fmla="*/ 3071812 w 3805237"/>
              <a:gd name="connsiteY20" fmla="*/ 409575 h 419100"/>
              <a:gd name="connsiteX21" fmla="*/ 3109912 w 3805237"/>
              <a:gd name="connsiteY21" fmla="*/ 419100 h 419100"/>
              <a:gd name="connsiteX22" fmla="*/ 3128962 w 3805237"/>
              <a:gd name="connsiteY22" fmla="*/ 400050 h 419100"/>
              <a:gd name="connsiteX23" fmla="*/ 3243262 w 3805237"/>
              <a:gd name="connsiteY23" fmla="*/ 395287 h 419100"/>
              <a:gd name="connsiteX24" fmla="*/ 3271837 w 3805237"/>
              <a:gd name="connsiteY24" fmla="*/ 366712 h 419100"/>
              <a:gd name="connsiteX25" fmla="*/ 3286125 w 3805237"/>
              <a:gd name="connsiteY25" fmla="*/ 366712 h 419100"/>
              <a:gd name="connsiteX26" fmla="*/ 3290887 w 3805237"/>
              <a:gd name="connsiteY26" fmla="*/ 357187 h 419100"/>
              <a:gd name="connsiteX27" fmla="*/ 3486150 w 3805237"/>
              <a:gd name="connsiteY27" fmla="*/ 352425 h 419100"/>
              <a:gd name="connsiteX28" fmla="*/ 3509962 w 3805237"/>
              <a:gd name="connsiteY28" fmla="*/ 328612 h 419100"/>
              <a:gd name="connsiteX29" fmla="*/ 3600450 w 3805237"/>
              <a:gd name="connsiteY29" fmla="*/ 328612 h 419100"/>
              <a:gd name="connsiteX30" fmla="*/ 3629025 w 3805237"/>
              <a:gd name="connsiteY30" fmla="*/ 304800 h 419100"/>
              <a:gd name="connsiteX31" fmla="*/ 3681412 w 3805237"/>
              <a:gd name="connsiteY31" fmla="*/ 304800 h 419100"/>
              <a:gd name="connsiteX32" fmla="*/ 3700462 w 3805237"/>
              <a:gd name="connsiteY32" fmla="*/ 276225 h 419100"/>
              <a:gd name="connsiteX33" fmla="*/ 3752850 w 3805237"/>
              <a:gd name="connsiteY33" fmla="*/ 276225 h 419100"/>
              <a:gd name="connsiteX34" fmla="*/ 3805237 w 3805237"/>
              <a:gd name="connsiteY34" fmla="*/ 295275 h 419100"/>
              <a:gd name="connsiteX35" fmla="*/ 3805237 w 3805237"/>
              <a:gd name="connsiteY35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185737 w 3805237"/>
              <a:gd name="connsiteY3" fmla="*/ 52387 h 419100"/>
              <a:gd name="connsiteX4" fmla="*/ 200025 w 3805237"/>
              <a:gd name="connsiteY4" fmla="*/ 66675 h 419100"/>
              <a:gd name="connsiteX5" fmla="*/ 266700 w 3805237"/>
              <a:gd name="connsiteY5" fmla="*/ 80962 h 419100"/>
              <a:gd name="connsiteX6" fmla="*/ 309562 w 3805237"/>
              <a:gd name="connsiteY6" fmla="*/ 100012 h 419100"/>
              <a:gd name="connsiteX7" fmla="*/ 404812 w 3805237"/>
              <a:gd name="connsiteY7" fmla="*/ 109537 h 419100"/>
              <a:gd name="connsiteX8" fmla="*/ 423862 w 3805237"/>
              <a:gd name="connsiteY8" fmla="*/ 152400 h 419100"/>
              <a:gd name="connsiteX9" fmla="*/ 533400 w 3805237"/>
              <a:gd name="connsiteY9" fmla="*/ 157162 h 419100"/>
              <a:gd name="connsiteX10" fmla="*/ 700087 w 3805237"/>
              <a:gd name="connsiteY10" fmla="*/ 180975 h 419100"/>
              <a:gd name="connsiteX11" fmla="*/ 822637 w 3805237"/>
              <a:gd name="connsiteY11" fmla="*/ 186852 h 419100"/>
              <a:gd name="connsiteX12" fmla="*/ 1233487 w 3805237"/>
              <a:gd name="connsiteY12" fmla="*/ 214312 h 419100"/>
              <a:gd name="connsiteX13" fmla="*/ 1871662 w 3805237"/>
              <a:gd name="connsiteY13" fmla="*/ 261937 h 419100"/>
              <a:gd name="connsiteX14" fmla="*/ 1928812 w 3805237"/>
              <a:gd name="connsiteY14" fmla="*/ 271462 h 419100"/>
              <a:gd name="connsiteX15" fmla="*/ 2019300 w 3805237"/>
              <a:gd name="connsiteY15" fmla="*/ 271462 h 419100"/>
              <a:gd name="connsiteX16" fmla="*/ 2085975 w 3805237"/>
              <a:gd name="connsiteY16" fmla="*/ 300037 h 419100"/>
              <a:gd name="connsiteX17" fmla="*/ 2867025 w 3805237"/>
              <a:gd name="connsiteY17" fmla="*/ 319087 h 419100"/>
              <a:gd name="connsiteX18" fmla="*/ 2886075 w 3805237"/>
              <a:gd name="connsiteY18" fmla="*/ 357187 h 419100"/>
              <a:gd name="connsiteX19" fmla="*/ 3005137 w 3805237"/>
              <a:gd name="connsiteY19" fmla="*/ 361950 h 419100"/>
              <a:gd name="connsiteX20" fmla="*/ 3024187 w 3805237"/>
              <a:gd name="connsiteY20" fmla="*/ 400050 h 419100"/>
              <a:gd name="connsiteX21" fmla="*/ 3071812 w 3805237"/>
              <a:gd name="connsiteY21" fmla="*/ 409575 h 419100"/>
              <a:gd name="connsiteX22" fmla="*/ 3109912 w 3805237"/>
              <a:gd name="connsiteY22" fmla="*/ 419100 h 419100"/>
              <a:gd name="connsiteX23" fmla="*/ 3128962 w 3805237"/>
              <a:gd name="connsiteY23" fmla="*/ 400050 h 419100"/>
              <a:gd name="connsiteX24" fmla="*/ 3243262 w 3805237"/>
              <a:gd name="connsiteY24" fmla="*/ 395287 h 419100"/>
              <a:gd name="connsiteX25" fmla="*/ 3271837 w 3805237"/>
              <a:gd name="connsiteY25" fmla="*/ 366712 h 419100"/>
              <a:gd name="connsiteX26" fmla="*/ 3286125 w 3805237"/>
              <a:gd name="connsiteY26" fmla="*/ 366712 h 419100"/>
              <a:gd name="connsiteX27" fmla="*/ 3290887 w 3805237"/>
              <a:gd name="connsiteY27" fmla="*/ 357187 h 419100"/>
              <a:gd name="connsiteX28" fmla="*/ 3486150 w 3805237"/>
              <a:gd name="connsiteY28" fmla="*/ 352425 h 419100"/>
              <a:gd name="connsiteX29" fmla="*/ 3509962 w 3805237"/>
              <a:gd name="connsiteY29" fmla="*/ 328612 h 419100"/>
              <a:gd name="connsiteX30" fmla="*/ 3600450 w 3805237"/>
              <a:gd name="connsiteY30" fmla="*/ 328612 h 419100"/>
              <a:gd name="connsiteX31" fmla="*/ 3629025 w 3805237"/>
              <a:gd name="connsiteY31" fmla="*/ 304800 h 419100"/>
              <a:gd name="connsiteX32" fmla="*/ 3681412 w 3805237"/>
              <a:gd name="connsiteY32" fmla="*/ 304800 h 419100"/>
              <a:gd name="connsiteX33" fmla="*/ 3700462 w 3805237"/>
              <a:gd name="connsiteY33" fmla="*/ 276225 h 419100"/>
              <a:gd name="connsiteX34" fmla="*/ 3752850 w 3805237"/>
              <a:gd name="connsiteY34" fmla="*/ 276225 h 419100"/>
              <a:gd name="connsiteX35" fmla="*/ 3805237 w 3805237"/>
              <a:gd name="connsiteY35" fmla="*/ 295275 h 419100"/>
              <a:gd name="connsiteX36" fmla="*/ 3805237 w 3805237"/>
              <a:gd name="connsiteY36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185737 w 3805237"/>
              <a:gd name="connsiteY3" fmla="*/ 52387 h 419100"/>
              <a:gd name="connsiteX4" fmla="*/ 266700 w 3805237"/>
              <a:gd name="connsiteY4" fmla="*/ 80962 h 419100"/>
              <a:gd name="connsiteX5" fmla="*/ 309562 w 3805237"/>
              <a:gd name="connsiteY5" fmla="*/ 100012 h 419100"/>
              <a:gd name="connsiteX6" fmla="*/ 404812 w 3805237"/>
              <a:gd name="connsiteY6" fmla="*/ 109537 h 419100"/>
              <a:gd name="connsiteX7" fmla="*/ 423862 w 3805237"/>
              <a:gd name="connsiteY7" fmla="*/ 152400 h 419100"/>
              <a:gd name="connsiteX8" fmla="*/ 533400 w 3805237"/>
              <a:gd name="connsiteY8" fmla="*/ 157162 h 419100"/>
              <a:gd name="connsiteX9" fmla="*/ 700087 w 3805237"/>
              <a:gd name="connsiteY9" fmla="*/ 180975 h 419100"/>
              <a:gd name="connsiteX10" fmla="*/ 822637 w 3805237"/>
              <a:gd name="connsiteY10" fmla="*/ 186852 h 419100"/>
              <a:gd name="connsiteX11" fmla="*/ 1233487 w 3805237"/>
              <a:gd name="connsiteY11" fmla="*/ 214312 h 419100"/>
              <a:gd name="connsiteX12" fmla="*/ 1871662 w 3805237"/>
              <a:gd name="connsiteY12" fmla="*/ 261937 h 419100"/>
              <a:gd name="connsiteX13" fmla="*/ 1928812 w 3805237"/>
              <a:gd name="connsiteY13" fmla="*/ 271462 h 419100"/>
              <a:gd name="connsiteX14" fmla="*/ 2019300 w 3805237"/>
              <a:gd name="connsiteY14" fmla="*/ 271462 h 419100"/>
              <a:gd name="connsiteX15" fmla="*/ 2085975 w 3805237"/>
              <a:gd name="connsiteY15" fmla="*/ 300037 h 419100"/>
              <a:gd name="connsiteX16" fmla="*/ 2867025 w 3805237"/>
              <a:gd name="connsiteY16" fmla="*/ 319087 h 419100"/>
              <a:gd name="connsiteX17" fmla="*/ 2886075 w 3805237"/>
              <a:gd name="connsiteY17" fmla="*/ 357187 h 419100"/>
              <a:gd name="connsiteX18" fmla="*/ 3005137 w 3805237"/>
              <a:gd name="connsiteY18" fmla="*/ 361950 h 419100"/>
              <a:gd name="connsiteX19" fmla="*/ 3024187 w 3805237"/>
              <a:gd name="connsiteY19" fmla="*/ 400050 h 419100"/>
              <a:gd name="connsiteX20" fmla="*/ 3071812 w 3805237"/>
              <a:gd name="connsiteY20" fmla="*/ 409575 h 419100"/>
              <a:gd name="connsiteX21" fmla="*/ 3109912 w 3805237"/>
              <a:gd name="connsiteY21" fmla="*/ 419100 h 419100"/>
              <a:gd name="connsiteX22" fmla="*/ 3128962 w 3805237"/>
              <a:gd name="connsiteY22" fmla="*/ 400050 h 419100"/>
              <a:gd name="connsiteX23" fmla="*/ 3243262 w 3805237"/>
              <a:gd name="connsiteY23" fmla="*/ 395287 h 419100"/>
              <a:gd name="connsiteX24" fmla="*/ 3271837 w 3805237"/>
              <a:gd name="connsiteY24" fmla="*/ 366712 h 419100"/>
              <a:gd name="connsiteX25" fmla="*/ 3286125 w 3805237"/>
              <a:gd name="connsiteY25" fmla="*/ 366712 h 419100"/>
              <a:gd name="connsiteX26" fmla="*/ 3290887 w 3805237"/>
              <a:gd name="connsiteY26" fmla="*/ 357187 h 419100"/>
              <a:gd name="connsiteX27" fmla="*/ 3486150 w 3805237"/>
              <a:gd name="connsiteY27" fmla="*/ 352425 h 419100"/>
              <a:gd name="connsiteX28" fmla="*/ 3509962 w 3805237"/>
              <a:gd name="connsiteY28" fmla="*/ 328612 h 419100"/>
              <a:gd name="connsiteX29" fmla="*/ 3600450 w 3805237"/>
              <a:gd name="connsiteY29" fmla="*/ 328612 h 419100"/>
              <a:gd name="connsiteX30" fmla="*/ 3629025 w 3805237"/>
              <a:gd name="connsiteY30" fmla="*/ 304800 h 419100"/>
              <a:gd name="connsiteX31" fmla="*/ 3681412 w 3805237"/>
              <a:gd name="connsiteY31" fmla="*/ 304800 h 419100"/>
              <a:gd name="connsiteX32" fmla="*/ 3700462 w 3805237"/>
              <a:gd name="connsiteY32" fmla="*/ 276225 h 419100"/>
              <a:gd name="connsiteX33" fmla="*/ 3752850 w 3805237"/>
              <a:gd name="connsiteY33" fmla="*/ 276225 h 419100"/>
              <a:gd name="connsiteX34" fmla="*/ 3805237 w 3805237"/>
              <a:gd name="connsiteY34" fmla="*/ 295275 h 419100"/>
              <a:gd name="connsiteX35" fmla="*/ 3805237 w 3805237"/>
              <a:gd name="connsiteY35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266700 w 3805237"/>
              <a:gd name="connsiteY3" fmla="*/ 80962 h 419100"/>
              <a:gd name="connsiteX4" fmla="*/ 309562 w 3805237"/>
              <a:gd name="connsiteY4" fmla="*/ 100012 h 419100"/>
              <a:gd name="connsiteX5" fmla="*/ 404812 w 3805237"/>
              <a:gd name="connsiteY5" fmla="*/ 109537 h 419100"/>
              <a:gd name="connsiteX6" fmla="*/ 423862 w 3805237"/>
              <a:gd name="connsiteY6" fmla="*/ 152400 h 419100"/>
              <a:gd name="connsiteX7" fmla="*/ 533400 w 3805237"/>
              <a:gd name="connsiteY7" fmla="*/ 157162 h 419100"/>
              <a:gd name="connsiteX8" fmla="*/ 700087 w 3805237"/>
              <a:gd name="connsiteY8" fmla="*/ 180975 h 419100"/>
              <a:gd name="connsiteX9" fmla="*/ 822637 w 3805237"/>
              <a:gd name="connsiteY9" fmla="*/ 186852 h 419100"/>
              <a:gd name="connsiteX10" fmla="*/ 1233487 w 3805237"/>
              <a:gd name="connsiteY10" fmla="*/ 214312 h 419100"/>
              <a:gd name="connsiteX11" fmla="*/ 1871662 w 3805237"/>
              <a:gd name="connsiteY11" fmla="*/ 261937 h 419100"/>
              <a:gd name="connsiteX12" fmla="*/ 1928812 w 3805237"/>
              <a:gd name="connsiteY12" fmla="*/ 271462 h 419100"/>
              <a:gd name="connsiteX13" fmla="*/ 2019300 w 3805237"/>
              <a:gd name="connsiteY13" fmla="*/ 271462 h 419100"/>
              <a:gd name="connsiteX14" fmla="*/ 2085975 w 3805237"/>
              <a:gd name="connsiteY14" fmla="*/ 300037 h 419100"/>
              <a:gd name="connsiteX15" fmla="*/ 2867025 w 3805237"/>
              <a:gd name="connsiteY15" fmla="*/ 319087 h 419100"/>
              <a:gd name="connsiteX16" fmla="*/ 2886075 w 3805237"/>
              <a:gd name="connsiteY16" fmla="*/ 357187 h 419100"/>
              <a:gd name="connsiteX17" fmla="*/ 3005137 w 3805237"/>
              <a:gd name="connsiteY17" fmla="*/ 361950 h 419100"/>
              <a:gd name="connsiteX18" fmla="*/ 3024187 w 3805237"/>
              <a:gd name="connsiteY18" fmla="*/ 400050 h 419100"/>
              <a:gd name="connsiteX19" fmla="*/ 3071812 w 3805237"/>
              <a:gd name="connsiteY19" fmla="*/ 409575 h 419100"/>
              <a:gd name="connsiteX20" fmla="*/ 3109912 w 3805237"/>
              <a:gd name="connsiteY20" fmla="*/ 419100 h 419100"/>
              <a:gd name="connsiteX21" fmla="*/ 3128962 w 3805237"/>
              <a:gd name="connsiteY21" fmla="*/ 400050 h 419100"/>
              <a:gd name="connsiteX22" fmla="*/ 3243262 w 3805237"/>
              <a:gd name="connsiteY22" fmla="*/ 395287 h 419100"/>
              <a:gd name="connsiteX23" fmla="*/ 3271837 w 3805237"/>
              <a:gd name="connsiteY23" fmla="*/ 366712 h 419100"/>
              <a:gd name="connsiteX24" fmla="*/ 3286125 w 3805237"/>
              <a:gd name="connsiteY24" fmla="*/ 366712 h 419100"/>
              <a:gd name="connsiteX25" fmla="*/ 3290887 w 3805237"/>
              <a:gd name="connsiteY25" fmla="*/ 357187 h 419100"/>
              <a:gd name="connsiteX26" fmla="*/ 3486150 w 3805237"/>
              <a:gd name="connsiteY26" fmla="*/ 352425 h 419100"/>
              <a:gd name="connsiteX27" fmla="*/ 3509962 w 3805237"/>
              <a:gd name="connsiteY27" fmla="*/ 328612 h 419100"/>
              <a:gd name="connsiteX28" fmla="*/ 3600450 w 3805237"/>
              <a:gd name="connsiteY28" fmla="*/ 328612 h 419100"/>
              <a:gd name="connsiteX29" fmla="*/ 3629025 w 3805237"/>
              <a:gd name="connsiteY29" fmla="*/ 304800 h 419100"/>
              <a:gd name="connsiteX30" fmla="*/ 3681412 w 3805237"/>
              <a:gd name="connsiteY30" fmla="*/ 304800 h 419100"/>
              <a:gd name="connsiteX31" fmla="*/ 3700462 w 3805237"/>
              <a:gd name="connsiteY31" fmla="*/ 276225 h 419100"/>
              <a:gd name="connsiteX32" fmla="*/ 3752850 w 3805237"/>
              <a:gd name="connsiteY32" fmla="*/ 276225 h 419100"/>
              <a:gd name="connsiteX33" fmla="*/ 3805237 w 3805237"/>
              <a:gd name="connsiteY33" fmla="*/ 295275 h 419100"/>
              <a:gd name="connsiteX34" fmla="*/ 3805237 w 3805237"/>
              <a:gd name="connsiteY34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309562 w 3805237"/>
              <a:gd name="connsiteY3" fmla="*/ 100012 h 419100"/>
              <a:gd name="connsiteX4" fmla="*/ 404812 w 3805237"/>
              <a:gd name="connsiteY4" fmla="*/ 109537 h 419100"/>
              <a:gd name="connsiteX5" fmla="*/ 423862 w 3805237"/>
              <a:gd name="connsiteY5" fmla="*/ 152400 h 419100"/>
              <a:gd name="connsiteX6" fmla="*/ 533400 w 3805237"/>
              <a:gd name="connsiteY6" fmla="*/ 157162 h 419100"/>
              <a:gd name="connsiteX7" fmla="*/ 700087 w 3805237"/>
              <a:gd name="connsiteY7" fmla="*/ 180975 h 419100"/>
              <a:gd name="connsiteX8" fmla="*/ 822637 w 3805237"/>
              <a:gd name="connsiteY8" fmla="*/ 186852 h 419100"/>
              <a:gd name="connsiteX9" fmla="*/ 1233487 w 3805237"/>
              <a:gd name="connsiteY9" fmla="*/ 214312 h 419100"/>
              <a:gd name="connsiteX10" fmla="*/ 1871662 w 3805237"/>
              <a:gd name="connsiteY10" fmla="*/ 261937 h 419100"/>
              <a:gd name="connsiteX11" fmla="*/ 1928812 w 3805237"/>
              <a:gd name="connsiteY11" fmla="*/ 271462 h 419100"/>
              <a:gd name="connsiteX12" fmla="*/ 2019300 w 3805237"/>
              <a:gd name="connsiteY12" fmla="*/ 271462 h 419100"/>
              <a:gd name="connsiteX13" fmla="*/ 2085975 w 3805237"/>
              <a:gd name="connsiteY13" fmla="*/ 300037 h 419100"/>
              <a:gd name="connsiteX14" fmla="*/ 2867025 w 3805237"/>
              <a:gd name="connsiteY14" fmla="*/ 319087 h 419100"/>
              <a:gd name="connsiteX15" fmla="*/ 2886075 w 3805237"/>
              <a:gd name="connsiteY15" fmla="*/ 357187 h 419100"/>
              <a:gd name="connsiteX16" fmla="*/ 3005137 w 3805237"/>
              <a:gd name="connsiteY16" fmla="*/ 361950 h 419100"/>
              <a:gd name="connsiteX17" fmla="*/ 3024187 w 3805237"/>
              <a:gd name="connsiteY17" fmla="*/ 400050 h 419100"/>
              <a:gd name="connsiteX18" fmla="*/ 3071812 w 3805237"/>
              <a:gd name="connsiteY18" fmla="*/ 409575 h 419100"/>
              <a:gd name="connsiteX19" fmla="*/ 3109912 w 3805237"/>
              <a:gd name="connsiteY19" fmla="*/ 419100 h 419100"/>
              <a:gd name="connsiteX20" fmla="*/ 3128962 w 3805237"/>
              <a:gd name="connsiteY20" fmla="*/ 400050 h 419100"/>
              <a:gd name="connsiteX21" fmla="*/ 3243262 w 3805237"/>
              <a:gd name="connsiteY21" fmla="*/ 395287 h 419100"/>
              <a:gd name="connsiteX22" fmla="*/ 3271837 w 3805237"/>
              <a:gd name="connsiteY22" fmla="*/ 366712 h 419100"/>
              <a:gd name="connsiteX23" fmla="*/ 3286125 w 3805237"/>
              <a:gd name="connsiteY23" fmla="*/ 366712 h 419100"/>
              <a:gd name="connsiteX24" fmla="*/ 3290887 w 3805237"/>
              <a:gd name="connsiteY24" fmla="*/ 357187 h 419100"/>
              <a:gd name="connsiteX25" fmla="*/ 3486150 w 3805237"/>
              <a:gd name="connsiteY25" fmla="*/ 352425 h 419100"/>
              <a:gd name="connsiteX26" fmla="*/ 3509962 w 3805237"/>
              <a:gd name="connsiteY26" fmla="*/ 328612 h 419100"/>
              <a:gd name="connsiteX27" fmla="*/ 3600450 w 3805237"/>
              <a:gd name="connsiteY27" fmla="*/ 328612 h 419100"/>
              <a:gd name="connsiteX28" fmla="*/ 3629025 w 3805237"/>
              <a:gd name="connsiteY28" fmla="*/ 304800 h 419100"/>
              <a:gd name="connsiteX29" fmla="*/ 3681412 w 3805237"/>
              <a:gd name="connsiteY29" fmla="*/ 304800 h 419100"/>
              <a:gd name="connsiteX30" fmla="*/ 3700462 w 3805237"/>
              <a:gd name="connsiteY30" fmla="*/ 276225 h 419100"/>
              <a:gd name="connsiteX31" fmla="*/ 3752850 w 3805237"/>
              <a:gd name="connsiteY31" fmla="*/ 276225 h 419100"/>
              <a:gd name="connsiteX32" fmla="*/ 3805237 w 3805237"/>
              <a:gd name="connsiteY32" fmla="*/ 295275 h 419100"/>
              <a:gd name="connsiteX33" fmla="*/ 3805237 w 3805237"/>
              <a:gd name="connsiteY33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404812 w 3805237"/>
              <a:gd name="connsiteY3" fmla="*/ 109537 h 419100"/>
              <a:gd name="connsiteX4" fmla="*/ 423862 w 3805237"/>
              <a:gd name="connsiteY4" fmla="*/ 152400 h 419100"/>
              <a:gd name="connsiteX5" fmla="*/ 533400 w 3805237"/>
              <a:gd name="connsiteY5" fmla="*/ 157162 h 419100"/>
              <a:gd name="connsiteX6" fmla="*/ 700087 w 3805237"/>
              <a:gd name="connsiteY6" fmla="*/ 180975 h 419100"/>
              <a:gd name="connsiteX7" fmla="*/ 822637 w 3805237"/>
              <a:gd name="connsiteY7" fmla="*/ 186852 h 419100"/>
              <a:gd name="connsiteX8" fmla="*/ 1233487 w 3805237"/>
              <a:gd name="connsiteY8" fmla="*/ 214312 h 419100"/>
              <a:gd name="connsiteX9" fmla="*/ 1871662 w 3805237"/>
              <a:gd name="connsiteY9" fmla="*/ 261937 h 419100"/>
              <a:gd name="connsiteX10" fmla="*/ 1928812 w 3805237"/>
              <a:gd name="connsiteY10" fmla="*/ 271462 h 419100"/>
              <a:gd name="connsiteX11" fmla="*/ 2019300 w 3805237"/>
              <a:gd name="connsiteY11" fmla="*/ 271462 h 419100"/>
              <a:gd name="connsiteX12" fmla="*/ 2085975 w 3805237"/>
              <a:gd name="connsiteY12" fmla="*/ 300037 h 419100"/>
              <a:gd name="connsiteX13" fmla="*/ 2867025 w 3805237"/>
              <a:gd name="connsiteY13" fmla="*/ 319087 h 419100"/>
              <a:gd name="connsiteX14" fmla="*/ 2886075 w 3805237"/>
              <a:gd name="connsiteY14" fmla="*/ 357187 h 419100"/>
              <a:gd name="connsiteX15" fmla="*/ 3005137 w 3805237"/>
              <a:gd name="connsiteY15" fmla="*/ 361950 h 419100"/>
              <a:gd name="connsiteX16" fmla="*/ 3024187 w 3805237"/>
              <a:gd name="connsiteY16" fmla="*/ 400050 h 419100"/>
              <a:gd name="connsiteX17" fmla="*/ 3071812 w 3805237"/>
              <a:gd name="connsiteY17" fmla="*/ 409575 h 419100"/>
              <a:gd name="connsiteX18" fmla="*/ 3109912 w 3805237"/>
              <a:gd name="connsiteY18" fmla="*/ 419100 h 419100"/>
              <a:gd name="connsiteX19" fmla="*/ 3128962 w 3805237"/>
              <a:gd name="connsiteY19" fmla="*/ 400050 h 419100"/>
              <a:gd name="connsiteX20" fmla="*/ 3243262 w 3805237"/>
              <a:gd name="connsiteY20" fmla="*/ 395287 h 419100"/>
              <a:gd name="connsiteX21" fmla="*/ 3271837 w 3805237"/>
              <a:gd name="connsiteY21" fmla="*/ 366712 h 419100"/>
              <a:gd name="connsiteX22" fmla="*/ 3286125 w 3805237"/>
              <a:gd name="connsiteY22" fmla="*/ 366712 h 419100"/>
              <a:gd name="connsiteX23" fmla="*/ 3290887 w 3805237"/>
              <a:gd name="connsiteY23" fmla="*/ 357187 h 419100"/>
              <a:gd name="connsiteX24" fmla="*/ 3486150 w 3805237"/>
              <a:gd name="connsiteY24" fmla="*/ 352425 h 419100"/>
              <a:gd name="connsiteX25" fmla="*/ 3509962 w 3805237"/>
              <a:gd name="connsiteY25" fmla="*/ 328612 h 419100"/>
              <a:gd name="connsiteX26" fmla="*/ 3600450 w 3805237"/>
              <a:gd name="connsiteY26" fmla="*/ 328612 h 419100"/>
              <a:gd name="connsiteX27" fmla="*/ 3629025 w 3805237"/>
              <a:gd name="connsiteY27" fmla="*/ 304800 h 419100"/>
              <a:gd name="connsiteX28" fmla="*/ 3681412 w 3805237"/>
              <a:gd name="connsiteY28" fmla="*/ 304800 h 419100"/>
              <a:gd name="connsiteX29" fmla="*/ 3700462 w 3805237"/>
              <a:gd name="connsiteY29" fmla="*/ 276225 h 419100"/>
              <a:gd name="connsiteX30" fmla="*/ 3752850 w 3805237"/>
              <a:gd name="connsiteY30" fmla="*/ 276225 h 419100"/>
              <a:gd name="connsiteX31" fmla="*/ 3805237 w 3805237"/>
              <a:gd name="connsiteY31" fmla="*/ 295275 h 419100"/>
              <a:gd name="connsiteX32" fmla="*/ 3805237 w 3805237"/>
              <a:gd name="connsiteY32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147637 w 3805237"/>
              <a:gd name="connsiteY2" fmla="*/ 42862 h 419100"/>
              <a:gd name="connsiteX3" fmla="*/ 423862 w 3805237"/>
              <a:gd name="connsiteY3" fmla="*/ 152400 h 419100"/>
              <a:gd name="connsiteX4" fmla="*/ 533400 w 3805237"/>
              <a:gd name="connsiteY4" fmla="*/ 157162 h 419100"/>
              <a:gd name="connsiteX5" fmla="*/ 700087 w 3805237"/>
              <a:gd name="connsiteY5" fmla="*/ 180975 h 419100"/>
              <a:gd name="connsiteX6" fmla="*/ 822637 w 3805237"/>
              <a:gd name="connsiteY6" fmla="*/ 186852 h 419100"/>
              <a:gd name="connsiteX7" fmla="*/ 1233487 w 3805237"/>
              <a:gd name="connsiteY7" fmla="*/ 214312 h 419100"/>
              <a:gd name="connsiteX8" fmla="*/ 1871662 w 3805237"/>
              <a:gd name="connsiteY8" fmla="*/ 261937 h 419100"/>
              <a:gd name="connsiteX9" fmla="*/ 1928812 w 3805237"/>
              <a:gd name="connsiteY9" fmla="*/ 271462 h 419100"/>
              <a:gd name="connsiteX10" fmla="*/ 2019300 w 3805237"/>
              <a:gd name="connsiteY10" fmla="*/ 271462 h 419100"/>
              <a:gd name="connsiteX11" fmla="*/ 2085975 w 3805237"/>
              <a:gd name="connsiteY11" fmla="*/ 300037 h 419100"/>
              <a:gd name="connsiteX12" fmla="*/ 2867025 w 3805237"/>
              <a:gd name="connsiteY12" fmla="*/ 319087 h 419100"/>
              <a:gd name="connsiteX13" fmla="*/ 2886075 w 3805237"/>
              <a:gd name="connsiteY13" fmla="*/ 357187 h 419100"/>
              <a:gd name="connsiteX14" fmla="*/ 3005137 w 3805237"/>
              <a:gd name="connsiteY14" fmla="*/ 361950 h 419100"/>
              <a:gd name="connsiteX15" fmla="*/ 3024187 w 3805237"/>
              <a:gd name="connsiteY15" fmla="*/ 400050 h 419100"/>
              <a:gd name="connsiteX16" fmla="*/ 3071812 w 3805237"/>
              <a:gd name="connsiteY16" fmla="*/ 409575 h 419100"/>
              <a:gd name="connsiteX17" fmla="*/ 3109912 w 3805237"/>
              <a:gd name="connsiteY17" fmla="*/ 419100 h 419100"/>
              <a:gd name="connsiteX18" fmla="*/ 3128962 w 3805237"/>
              <a:gd name="connsiteY18" fmla="*/ 400050 h 419100"/>
              <a:gd name="connsiteX19" fmla="*/ 3243262 w 3805237"/>
              <a:gd name="connsiteY19" fmla="*/ 395287 h 419100"/>
              <a:gd name="connsiteX20" fmla="*/ 3271837 w 3805237"/>
              <a:gd name="connsiteY20" fmla="*/ 366712 h 419100"/>
              <a:gd name="connsiteX21" fmla="*/ 3286125 w 3805237"/>
              <a:gd name="connsiteY21" fmla="*/ 366712 h 419100"/>
              <a:gd name="connsiteX22" fmla="*/ 3290887 w 3805237"/>
              <a:gd name="connsiteY22" fmla="*/ 357187 h 419100"/>
              <a:gd name="connsiteX23" fmla="*/ 3486150 w 3805237"/>
              <a:gd name="connsiteY23" fmla="*/ 352425 h 419100"/>
              <a:gd name="connsiteX24" fmla="*/ 3509962 w 3805237"/>
              <a:gd name="connsiteY24" fmla="*/ 328612 h 419100"/>
              <a:gd name="connsiteX25" fmla="*/ 3600450 w 3805237"/>
              <a:gd name="connsiteY25" fmla="*/ 328612 h 419100"/>
              <a:gd name="connsiteX26" fmla="*/ 3629025 w 3805237"/>
              <a:gd name="connsiteY26" fmla="*/ 304800 h 419100"/>
              <a:gd name="connsiteX27" fmla="*/ 3681412 w 3805237"/>
              <a:gd name="connsiteY27" fmla="*/ 304800 h 419100"/>
              <a:gd name="connsiteX28" fmla="*/ 3700462 w 3805237"/>
              <a:gd name="connsiteY28" fmla="*/ 276225 h 419100"/>
              <a:gd name="connsiteX29" fmla="*/ 3752850 w 3805237"/>
              <a:gd name="connsiteY29" fmla="*/ 276225 h 419100"/>
              <a:gd name="connsiteX30" fmla="*/ 3805237 w 3805237"/>
              <a:gd name="connsiteY30" fmla="*/ 295275 h 419100"/>
              <a:gd name="connsiteX31" fmla="*/ 3805237 w 3805237"/>
              <a:gd name="connsiteY31" fmla="*/ 295275 h 419100"/>
              <a:gd name="connsiteX0" fmla="*/ 0 w 3805237"/>
              <a:gd name="connsiteY0" fmla="*/ 0 h 419100"/>
              <a:gd name="connsiteX1" fmla="*/ 42862 w 3805237"/>
              <a:gd name="connsiteY1" fmla="*/ 33337 h 419100"/>
              <a:gd name="connsiteX2" fmla="*/ 423862 w 3805237"/>
              <a:gd name="connsiteY2" fmla="*/ 152400 h 419100"/>
              <a:gd name="connsiteX3" fmla="*/ 533400 w 3805237"/>
              <a:gd name="connsiteY3" fmla="*/ 157162 h 419100"/>
              <a:gd name="connsiteX4" fmla="*/ 700087 w 3805237"/>
              <a:gd name="connsiteY4" fmla="*/ 180975 h 419100"/>
              <a:gd name="connsiteX5" fmla="*/ 822637 w 3805237"/>
              <a:gd name="connsiteY5" fmla="*/ 186852 h 419100"/>
              <a:gd name="connsiteX6" fmla="*/ 1233487 w 3805237"/>
              <a:gd name="connsiteY6" fmla="*/ 214312 h 419100"/>
              <a:gd name="connsiteX7" fmla="*/ 1871662 w 3805237"/>
              <a:gd name="connsiteY7" fmla="*/ 261937 h 419100"/>
              <a:gd name="connsiteX8" fmla="*/ 1928812 w 3805237"/>
              <a:gd name="connsiteY8" fmla="*/ 271462 h 419100"/>
              <a:gd name="connsiteX9" fmla="*/ 2019300 w 3805237"/>
              <a:gd name="connsiteY9" fmla="*/ 271462 h 419100"/>
              <a:gd name="connsiteX10" fmla="*/ 2085975 w 3805237"/>
              <a:gd name="connsiteY10" fmla="*/ 300037 h 419100"/>
              <a:gd name="connsiteX11" fmla="*/ 2867025 w 3805237"/>
              <a:gd name="connsiteY11" fmla="*/ 319087 h 419100"/>
              <a:gd name="connsiteX12" fmla="*/ 2886075 w 3805237"/>
              <a:gd name="connsiteY12" fmla="*/ 357187 h 419100"/>
              <a:gd name="connsiteX13" fmla="*/ 3005137 w 3805237"/>
              <a:gd name="connsiteY13" fmla="*/ 361950 h 419100"/>
              <a:gd name="connsiteX14" fmla="*/ 3024187 w 3805237"/>
              <a:gd name="connsiteY14" fmla="*/ 400050 h 419100"/>
              <a:gd name="connsiteX15" fmla="*/ 3071812 w 3805237"/>
              <a:gd name="connsiteY15" fmla="*/ 409575 h 419100"/>
              <a:gd name="connsiteX16" fmla="*/ 3109912 w 3805237"/>
              <a:gd name="connsiteY16" fmla="*/ 419100 h 419100"/>
              <a:gd name="connsiteX17" fmla="*/ 3128962 w 3805237"/>
              <a:gd name="connsiteY17" fmla="*/ 400050 h 419100"/>
              <a:gd name="connsiteX18" fmla="*/ 3243262 w 3805237"/>
              <a:gd name="connsiteY18" fmla="*/ 395287 h 419100"/>
              <a:gd name="connsiteX19" fmla="*/ 3271837 w 3805237"/>
              <a:gd name="connsiteY19" fmla="*/ 366712 h 419100"/>
              <a:gd name="connsiteX20" fmla="*/ 3286125 w 3805237"/>
              <a:gd name="connsiteY20" fmla="*/ 366712 h 419100"/>
              <a:gd name="connsiteX21" fmla="*/ 3290887 w 3805237"/>
              <a:gd name="connsiteY21" fmla="*/ 357187 h 419100"/>
              <a:gd name="connsiteX22" fmla="*/ 3486150 w 3805237"/>
              <a:gd name="connsiteY22" fmla="*/ 352425 h 419100"/>
              <a:gd name="connsiteX23" fmla="*/ 3509962 w 3805237"/>
              <a:gd name="connsiteY23" fmla="*/ 328612 h 419100"/>
              <a:gd name="connsiteX24" fmla="*/ 3600450 w 3805237"/>
              <a:gd name="connsiteY24" fmla="*/ 328612 h 419100"/>
              <a:gd name="connsiteX25" fmla="*/ 3629025 w 3805237"/>
              <a:gd name="connsiteY25" fmla="*/ 304800 h 419100"/>
              <a:gd name="connsiteX26" fmla="*/ 3681412 w 3805237"/>
              <a:gd name="connsiteY26" fmla="*/ 304800 h 419100"/>
              <a:gd name="connsiteX27" fmla="*/ 3700462 w 3805237"/>
              <a:gd name="connsiteY27" fmla="*/ 276225 h 419100"/>
              <a:gd name="connsiteX28" fmla="*/ 3752850 w 3805237"/>
              <a:gd name="connsiteY28" fmla="*/ 276225 h 419100"/>
              <a:gd name="connsiteX29" fmla="*/ 3805237 w 3805237"/>
              <a:gd name="connsiteY29" fmla="*/ 295275 h 419100"/>
              <a:gd name="connsiteX30" fmla="*/ 3805237 w 3805237"/>
              <a:gd name="connsiteY30" fmla="*/ 295275 h 419100"/>
              <a:gd name="connsiteX0" fmla="*/ 0 w 3805237"/>
              <a:gd name="connsiteY0" fmla="*/ 0 h 419100"/>
              <a:gd name="connsiteX1" fmla="*/ 423862 w 3805237"/>
              <a:gd name="connsiteY1" fmla="*/ 152400 h 419100"/>
              <a:gd name="connsiteX2" fmla="*/ 533400 w 3805237"/>
              <a:gd name="connsiteY2" fmla="*/ 157162 h 419100"/>
              <a:gd name="connsiteX3" fmla="*/ 700087 w 3805237"/>
              <a:gd name="connsiteY3" fmla="*/ 180975 h 419100"/>
              <a:gd name="connsiteX4" fmla="*/ 822637 w 3805237"/>
              <a:gd name="connsiteY4" fmla="*/ 186852 h 419100"/>
              <a:gd name="connsiteX5" fmla="*/ 1233487 w 3805237"/>
              <a:gd name="connsiteY5" fmla="*/ 214312 h 419100"/>
              <a:gd name="connsiteX6" fmla="*/ 1871662 w 3805237"/>
              <a:gd name="connsiteY6" fmla="*/ 261937 h 419100"/>
              <a:gd name="connsiteX7" fmla="*/ 1928812 w 3805237"/>
              <a:gd name="connsiteY7" fmla="*/ 271462 h 419100"/>
              <a:gd name="connsiteX8" fmla="*/ 2019300 w 3805237"/>
              <a:gd name="connsiteY8" fmla="*/ 271462 h 419100"/>
              <a:gd name="connsiteX9" fmla="*/ 2085975 w 3805237"/>
              <a:gd name="connsiteY9" fmla="*/ 300037 h 419100"/>
              <a:gd name="connsiteX10" fmla="*/ 2867025 w 3805237"/>
              <a:gd name="connsiteY10" fmla="*/ 319087 h 419100"/>
              <a:gd name="connsiteX11" fmla="*/ 2886075 w 3805237"/>
              <a:gd name="connsiteY11" fmla="*/ 357187 h 419100"/>
              <a:gd name="connsiteX12" fmla="*/ 3005137 w 3805237"/>
              <a:gd name="connsiteY12" fmla="*/ 361950 h 419100"/>
              <a:gd name="connsiteX13" fmla="*/ 3024187 w 3805237"/>
              <a:gd name="connsiteY13" fmla="*/ 400050 h 419100"/>
              <a:gd name="connsiteX14" fmla="*/ 3071812 w 3805237"/>
              <a:gd name="connsiteY14" fmla="*/ 409575 h 419100"/>
              <a:gd name="connsiteX15" fmla="*/ 3109912 w 3805237"/>
              <a:gd name="connsiteY15" fmla="*/ 419100 h 419100"/>
              <a:gd name="connsiteX16" fmla="*/ 3128962 w 3805237"/>
              <a:gd name="connsiteY16" fmla="*/ 400050 h 419100"/>
              <a:gd name="connsiteX17" fmla="*/ 3243262 w 3805237"/>
              <a:gd name="connsiteY17" fmla="*/ 395287 h 419100"/>
              <a:gd name="connsiteX18" fmla="*/ 3271837 w 3805237"/>
              <a:gd name="connsiteY18" fmla="*/ 366712 h 419100"/>
              <a:gd name="connsiteX19" fmla="*/ 3286125 w 3805237"/>
              <a:gd name="connsiteY19" fmla="*/ 366712 h 419100"/>
              <a:gd name="connsiteX20" fmla="*/ 3290887 w 3805237"/>
              <a:gd name="connsiteY20" fmla="*/ 357187 h 419100"/>
              <a:gd name="connsiteX21" fmla="*/ 3486150 w 3805237"/>
              <a:gd name="connsiteY21" fmla="*/ 352425 h 419100"/>
              <a:gd name="connsiteX22" fmla="*/ 3509962 w 3805237"/>
              <a:gd name="connsiteY22" fmla="*/ 328612 h 419100"/>
              <a:gd name="connsiteX23" fmla="*/ 3600450 w 3805237"/>
              <a:gd name="connsiteY23" fmla="*/ 328612 h 419100"/>
              <a:gd name="connsiteX24" fmla="*/ 3629025 w 3805237"/>
              <a:gd name="connsiteY24" fmla="*/ 304800 h 419100"/>
              <a:gd name="connsiteX25" fmla="*/ 3681412 w 3805237"/>
              <a:gd name="connsiteY25" fmla="*/ 304800 h 419100"/>
              <a:gd name="connsiteX26" fmla="*/ 3700462 w 3805237"/>
              <a:gd name="connsiteY26" fmla="*/ 276225 h 419100"/>
              <a:gd name="connsiteX27" fmla="*/ 3752850 w 3805237"/>
              <a:gd name="connsiteY27" fmla="*/ 276225 h 419100"/>
              <a:gd name="connsiteX28" fmla="*/ 3805237 w 3805237"/>
              <a:gd name="connsiteY28" fmla="*/ 295275 h 419100"/>
              <a:gd name="connsiteX29" fmla="*/ 3805237 w 3805237"/>
              <a:gd name="connsiteY29" fmla="*/ 295275 h 419100"/>
              <a:gd name="connsiteX0" fmla="*/ 0 w 3805237"/>
              <a:gd name="connsiteY0" fmla="*/ 0 h 419100"/>
              <a:gd name="connsiteX1" fmla="*/ 533400 w 3805237"/>
              <a:gd name="connsiteY1" fmla="*/ 157162 h 419100"/>
              <a:gd name="connsiteX2" fmla="*/ 700087 w 3805237"/>
              <a:gd name="connsiteY2" fmla="*/ 180975 h 419100"/>
              <a:gd name="connsiteX3" fmla="*/ 822637 w 3805237"/>
              <a:gd name="connsiteY3" fmla="*/ 186852 h 419100"/>
              <a:gd name="connsiteX4" fmla="*/ 1233487 w 3805237"/>
              <a:gd name="connsiteY4" fmla="*/ 214312 h 419100"/>
              <a:gd name="connsiteX5" fmla="*/ 1871662 w 3805237"/>
              <a:gd name="connsiteY5" fmla="*/ 261937 h 419100"/>
              <a:gd name="connsiteX6" fmla="*/ 1928812 w 3805237"/>
              <a:gd name="connsiteY6" fmla="*/ 271462 h 419100"/>
              <a:gd name="connsiteX7" fmla="*/ 2019300 w 3805237"/>
              <a:gd name="connsiteY7" fmla="*/ 271462 h 419100"/>
              <a:gd name="connsiteX8" fmla="*/ 2085975 w 3805237"/>
              <a:gd name="connsiteY8" fmla="*/ 300037 h 419100"/>
              <a:gd name="connsiteX9" fmla="*/ 2867025 w 3805237"/>
              <a:gd name="connsiteY9" fmla="*/ 319087 h 419100"/>
              <a:gd name="connsiteX10" fmla="*/ 2886075 w 3805237"/>
              <a:gd name="connsiteY10" fmla="*/ 357187 h 419100"/>
              <a:gd name="connsiteX11" fmla="*/ 3005137 w 3805237"/>
              <a:gd name="connsiteY11" fmla="*/ 361950 h 419100"/>
              <a:gd name="connsiteX12" fmla="*/ 3024187 w 3805237"/>
              <a:gd name="connsiteY12" fmla="*/ 400050 h 419100"/>
              <a:gd name="connsiteX13" fmla="*/ 3071812 w 3805237"/>
              <a:gd name="connsiteY13" fmla="*/ 409575 h 419100"/>
              <a:gd name="connsiteX14" fmla="*/ 3109912 w 3805237"/>
              <a:gd name="connsiteY14" fmla="*/ 419100 h 419100"/>
              <a:gd name="connsiteX15" fmla="*/ 3128962 w 3805237"/>
              <a:gd name="connsiteY15" fmla="*/ 400050 h 419100"/>
              <a:gd name="connsiteX16" fmla="*/ 3243262 w 3805237"/>
              <a:gd name="connsiteY16" fmla="*/ 395287 h 419100"/>
              <a:gd name="connsiteX17" fmla="*/ 3271837 w 3805237"/>
              <a:gd name="connsiteY17" fmla="*/ 366712 h 419100"/>
              <a:gd name="connsiteX18" fmla="*/ 3286125 w 3805237"/>
              <a:gd name="connsiteY18" fmla="*/ 366712 h 419100"/>
              <a:gd name="connsiteX19" fmla="*/ 3290887 w 3805237"/>
              <a:gd name="connsiteY19" fmla="*/ 357187 h 419100"/>
              <a:gd name="connsiteX20" fmla="*/ 3486150 w 3805237"/>
              <a:gd name="connsiteY20" fmla="*/ 352425 h 419100"/>
              <a:gd name="connsiteX21" fmla="*/ 3509962 w 3805237"/>
              <a:gd name="connsiteY21" fmla="*/ 328612 h 419100"/>
              <a:gd name="connsiteX22" fmla="*/ 3600450 w 3805237"/>
              <a:gd name="connsiteY22" fmla="*/ 328612 h 419100"/>
              <a:gd name="connsiteX23" fmla="*/ 3629025 w 3805237"/>
              <a:gd name="connsiteY23" fmla="*/ 304800 h 419100"/>
              <a:gd name="connsiteX24" fmla="*/ 3681412 w 3805237"/>
              <a:gd name="connsiteY24" fmla="*/ 304800 h 419100"/>
              <a:gd name="connsiteX25" fmla="*/ 3700462 w 3805237"/>
              <a:gd name="connsiteY25" fmla="*/ 276225 h 419100"/>
              <a:gd name="connsiteX26" fmla="*/ 3752850 w 3805237"/>
              <a:gd name="connsiteY26" fmla="*/ 276225 h 419100"/>
              <a:gd name="connsiteX27" fmla="*/ 3805237 w 3805237"/>
              <a:gd name="connsiteY27" fmla="*/ 295275 h 419100"/>
              <a:gd name="connsiteX28" fmla="*/ 3805237 w 3805237"/>
              <a:gd name="connsiteY28" fmla="*/ 295275 h 419100"/>
              <a:gd name="connsiteX0" fmla="*/ 0 w 3805237"/>
              <a:gd name="connsiteY0" fmla="*/ 0 h 419100"/>
              <a:gd name="connsiteX1" fmla="*/ 700087 w 3805237"/>
              <a:gd name="connsiteY1" fmla="*/ 180975 h 419100"/>
              <a:gd name="connsiteX2" fmla="*/ 822637 w 3805237"/>
              <a:gd name="connsiteY2" fmla="*/ 186852 h 419100"/>
              <a:gd name="connsiteX3" fmla="*/ 1233487 w 3805237"/>
              <a:gd name="connsiteY3" fmla="*/ 214312 h 419100"/>
              <a:gd name="connsiteX4" fmla="*/ 1871662 w 3805237"/>
              <a:gd name="connsiteY4" fmla="*/ 261937 h 419100"/>
              <a:gd name="connsiteX5" fmla="*/ 1928812 w 3805237"/>
              <a:gd name="connsiteY5" fmla="*/ 271462 h 419100"/>
              <a:gd name="connsiteX6" fmla="*/ 2019300 w 3805237"/>
              <a:gd name="connsiteY6" fmla="*/ 271462 h 419100"/>
              <a:gd name="connsiteX7" fmla="*/ 2085975 w 3805237"/>
              <a:gd name="connsiteY7" fmla="*/ 300037 h 419100"/>
              <a:gd name="connsiteX8" fmla="*/ 2867025 w 3805237"/>
              <a:gd name="connsiteY8" fmla="*/ 319087 h 419100"/>
              <a:gd name="connsiteX9" fmla="*/ 2886075 w 3805237"/>
              <a:gd name="connsiteY9" fmla="*/ 357187 h 419100"/>
              <a:gd name="connsiteX10" fmla="*/ 3005137 w 3805237"/>
              <a:gd name="connsiteY10" fmla="*/ 361950 h 419100"/>
              <a:gd name="connsiteX11" fmla="*/ 3024187 w 3805237"/>
              <a:gd name="connsiteY11" fmla="*/ 400050 h 419100"/>
              <a:gd name="connsiteX12" fmla="*/ 3071812 w 3805237"/>
              <a:gd name="connsiteY12" fmla="*/ 409575 h 419100"/>
              <a:gd name="connsiteX13" fmla="*/ 3109912 w 3805237"/>
              <a:gd name="connsiteY13" fmla="*/ 419100 h 419100"/>
              <a:gd name="connsiteX14" fmla="*/ 3128962 w 3805237"/>
              <a:gd name="connsiteY14" fmla="*/ 400050 h 419100"/>
              <a:gd name="connsiteX15" fmla="*/ 3243262 w 3805237"/>
              <a:gd name="connsiteY15" fmla="*/ 395287 h 419100"/>
              <a:gd name="connsiteX16" fmla="*/ 3271837 w 3805237"/>
              <a:gd name="connsiteY16" fmla="*/ 366712 h 419100"/>
              <a:gd name="connsiteX17" fmla="*/ 3286125 w 3805237"/>
              <a:gd name="connsiteY17" fmla="*/ 366712 h 419100"/>
              <a:gd name="connsiteX18" fmla="*/ 3290887 w 3805237"/>
              <a:gd name="connsiteY18" fmla="*/ 357187 h 419100"/>
              <a:gd name="connsiteX19" fmla="*/ 3486150 w 3805237"/>
              <a:gd name="connsiteY19" fmla="*/ 352425 h 419100"/>
              <a:gd name="connsiteX20" fmla="*/ 3509962 w 3805237"/>
              <a:gd name="connsiteY20" fmla="*/ 328612 h 419100"/>
              <a:gd name="connsiteX21" fmla="*/ 3600450 w 3805237"/>
              <a:gd name="connsiteY21" fmla="*/ 328612 h 419100"/>
              <a:gd name="connsiteX22" fmla="*/ 3629025 w 3805237"/>
              <a:gd name="connsiteY22" fmla="*/ 304800 h 419100"/>
              <a:gd name="connsiteX23" fmla="*/ 3681412 w 3805237"/>
              <a:gd name="connsiteY23" fmla="*/ 304800 h 419100"/>
              <a:gd name="connsiteX24" fmla="*/ 3700462 w 3805237"/>
              <a:gd name="connsiteY24" fmla="*/ 276225 h 419100"/>
              <a:gd name="connsiteX25" fmla="*/ 3752850 w 3805237"/>
              <a:gd name="connsiteY25" fmla="*/ 276225 h 419100"/>
              <a:gd name="connsiteX26" fmla="*/ 3805237 w 3805237"/>
              <a:gd name="connsiteY26" fmla="*/ 295275 h 419100"/>
              <a:gd name="connsiteX27" fmla="*/ 3805237 w 3805237"/>
              <a:gd name="connsiteY27" fmla="*/ 295275 h 419100"/>
              <a:gd name="connsiteX0" fmla="*/ 0 w 3805237"/>
              <a:gd name="connsiteY0" fmla="*/ 0 h 419100"/>
              <a:gd name="connsiteX1" fmla="*/ 822637 w 3805237"/>
              <a:gd name="connsiteY1" fmla="*/ 186852 h 419100"/>
              <a:gd name="connsiteX2" fmla="*/ 1233487 w 3805237"/>
              <a:gd name="connsiteY2" fmla="*/ 214312 h 419100"/>
              <a:gd name="connsiteX3" fmla="*/ 1871662 w 3805237"/>
              <a:gd name="connsiteY3" fmla="*/ 261937 h 419100"/>
              <a:gd name="connsiteX4" fmla="*/ 1928812 w 3805237"/>
              <a:gd name="connsiteY4" fmla="*/ 271462 h 419100"/>
              <a:gd name="connsiteX5" fmla="*/ 2019300 w 3805237"/>
              <a:gd name="connsiteY5" fmla="*/ 271462 h 419100"/>
              <a:gd name="connsiteX6" fmla="*/ 2085975 w 3805237"/>
              <a:gd name="connsiteY6" fmla="*/ 300037 h 419100"/>
              <a:gd name="connsiteX7" fmla="*/ 2867025 w 3805237"/>
              <a:gd name="connsiteY7" fmla="*/ 319087 h 419100"/>
              <a:gd name="connsiteX8" fmla="*/ 2886075 w 3805237"/>
              <a:gd name="connsiteY8" fmla="*/ 357187 h 419100"/>
              <a:gd name="connsiteX9" fmla="*/ 3005137 w 3805237"/>
              <a:gd name="connsiteY9" fmla="*/ 361950 h 419100"/>
              <a:gd name="connsiteX10" fmla="*/ 3024187 w 3805237"/>
              <a:gd name="connsiteY10" fmla="*/ 400050 h 419100"/>
              <a:gd name="connsiteX11" fmla="*/ 3071812 w 3805237"/>
              <a:gd name="connsiteY11" fmla="*/ 409575 h 419100"/>
              <a:gd name="connsiteX12" fmla="*/ 3109912 w 3805237"/>
              <a:gd name="connsiteY12" fmla="*/ 419100 h 419100"/>
              <a:gd name="connsiteX13" fmla="*/ 3128962 w 3805237"/>
              <a:gd name="connsiteY13" fmla="*/ 400050 h 419100"/>
              <a:gd name="connsiteX14" fmla="*/ 3243262 w 3805237"/>
              <a:gd name="connsiteY14" fmla="*/ 395287 h 419100"/>
              <a:gd name="connsiteX15" fmla="*/ 3271837 w 3805237"/>
              <a:gd name="connsiteY15" fmla="*/ 366712 h 419100"/>
              <a:gd name="connsiteX16" fmla="*/ 3286125 w 3805237"/>
              <a:gd name="connsiteY16" fmla="*/ 366712 h 419100"/>
              <a:gd name="connsiteX17" fmla="*/ 3290887 w 3805237"/>
              <a:gd name="connsiteY17" fmla="*/ 357187 h 419100"/>
              <a:gd name="connsiteX18" fmla="*/ 3486150 w 3805237"/>
              <a:gd name="connsiteY18" fmla="*/ 352425 h 419100"/>
              <a:gd name="connsiteX19" fmla="*/ 3509962 w 3805237"/>
              <a:gd name="connsiteY19" fmla="*/ 328612 h 419100"/>
              <a:gd name="connsiteX20" fmla="*/ 3600450 w 3805237"/>
              <a:gd name="connsiteY20" fmla="*/ 328612 h 419100"/>
              <a:gd name="connsiteX21" fmla="*/ 3629025 w 3805237"/>
              <a:gd name="connsiteY21" fmla="*/ 304800 h 419100"/>
              <a:gd name="connsiteX22" fmla="*/ 3681412 w 3805237"/>
              <a:gd name="connsiteY22" fmla="*/ 304800 h 419100"/>
              <a:gd name="connsiteX23" fmla="*/ 3700462 w 3805237"/>
              <a:gd name="connsiteY23" fmla="*/ 276225 h 419100"/>
              <a:gd name="connsiteX24" fmla="*/ 3752850 w 3805237"/>
              <a:gd name="connsiteY24" fmla="*/ 276225 h 419100"/>
              <a:gd name="connsiteX25" fmla="*/ 3805237 w 3805237"/>
              <a:gd name="connsiteY25" fmla="*/ 295275 h 419100"/>
              <a:gd name="connsiteX26" fmla="*/ 3805237 w 3805237"/>
              <a:gd name="connsiteY26" fmla="*/ 295275 h 419100"/>
              <a:gd name="connsiteX0" fmla="*/ 0 w 2982600"/>
              <a:gd name="connsiteY0" fmla="*/ 0 h 232248"/>
              <a:gd name="connsiteX1" fmla="*/ 410850 w 2982600"/>
              <a:gd name="connsiteY1" fmla="*/ 27460 h 232248"/>
              <a:gd name="connsiteX2" fmla="*/ 1049025 w 2982600"/>
              <a:gd name="connsiteY2" fmla="*/ 75085 h 232248"/>
              <a:gd name="connsiteX3" fmla="*/ 1106175 w 2982600"/>
              <a:gd name="connsiteY3" fmla="*/ 84610 h 232248"/>
              <a:gd name="connsiteX4" fmla="*/ 1196663 w 2982600"/>
              <a:gd name="connsiteY4" fmla="*/ 84610 h 232248"/>
              <a:gd name="connsiteX5" fmla="*/ 1263338 w 2982600"/>
              <a:gd name="connsiteY5" fmla="*/ 113185 h 232248"/>
              <a:gd name="connsiteX6" fmla="*/ 2044388 w 2982600"/>
              <a:gd name="connsiteY6" fmla="*/ 132235 h 232248"/>
              <a:gd name="connsiteX7" fmla="*/ 2063438 w 2982600"/>
              <a:gd name="connsiteY7" fmla="*/ 170335 h 232248"/>
              <a:gd name="connsiteX8" fmla="*/ 2182500 w 2982600"/>
              <a:gd name="connsiteY8" fmla="*/ 175098 h 232248"/>
              <a:gd name="connsiteX9" fmla="*/ 2201550 w 2982600"/>
              <a:gd name="connsiteY9" fmla="*/ 213198 h 232248"/>
              <a:gd name="connsiteX10" fmla="*/ 2249175 w 2982600"/>
              <a:gd name="connsiteY10" fmla="*/ 222723 h 232248"/>
              <a:gd name="connsiteX11" fmla="*/ 2287275 w 2982600"/>
              <a:gd name="connsiteY11" fmla="*/ 232248 h 232248"/>
              <a:gd name="connsiteX12" fmla="*/ 2306325 w 2982600"/>
              <a:gd name="connsiteY12" fmla="*/ 213198 h 232248"/>
              <a:gd name="connsiteX13" fmla="*/ 2420625 w 2982600"/>
              <a:gd name="connsiteY13" fmla="*/ 208435 h 232248"/>
              <a:gd name="connsiteX14" fmla="*/ 2449200 w 2982600"/>
              <a:gd name="connsiteY14" fmla="*/ 179860 h 232248"/>
              <a:gd name="connsiteX15" fmla="*/ 2463488 w 2982600"/>
              <a:gd name="connsiteY15" fmla="*/ 179860 h 232248"/>
              <a:gd name="connsiteX16" fmla="*/ 2468250 w 2982600"/>
              <a:gd name="connsiteY16" fmla="*/ 170335 h 232248"/>
              <a:gd name="connsiteX17" fmla="*/ 2663513 w 2982600"/>
              <a:gd name="connsiteY17" fmla="*/ 165573 h 232248"/>
              <a:gd name="connsiteX18" fmla="*/ 2687325 w 2982600"/>
              <a:gd name="connsiteY18" fmla="*/ 141760 h 232248"/>
              <a:gd name="connsiteX19" fmla="*/ 2777813 w 2982600"/>
              <a:gd name="connsiteY19" fmla="*/ 141760 h 232248"/>
              <a:gd name="connsiteX20" fmla="*/ 2806388 w 2982600"/>
              <a:gd name="connsiteY20" fmla="*/ 117948 h 232248"/>
              <a:gd name="connsiteX21" fmla="*/ 2858775 w 2982600"/>
              <a:gd name="connsiteY21" fmla="*/ 117948 h 232248"/>
              <a:gd name="connsiteX22" fmla="*/ 2877825 w 2982600"/>
              <a:gd name="connsiteY22" fmla="*/ 89373 h 232248"/>
              <a:gd name="connsiteX23" fmla="*/ 2930213 w 2982600"/>
              <a:gd name="connsiteY23" fmla="*/ 89373 h 232248"/>
              <a:gd name="connsiteX24" fmla="*/ 2982600 w 2982600"/>
              <a:gd name="connsiteY24" fmla="*/ 108423 h 232248"/>
              <a:gd name="connsiteX25" fmla="*/ 2982600 w 2982600"/>
              <a:gd name="connsiteY25" fmla="*/ 108423 h 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82600" h="232248">
                <a:moveTo>
                  <a:pt x="0" y="0"/>
                </a:moveTo>
                <a:lnTo>
                  <a:pt x="410850" y="27460"/>
                </a:lnTo>
                <a:lnTo>
                  <a:pt x="1049025" y="75085"/>
                </a:lnTo>
                <a:lnTo>
                  <a:pt x="1106175" y="84610"/>
                </a:lnTo>
                <a:lnTo>
                  <a:pt x="1196663" y="84610"/>
                </a:lnTo>
                <a:lnTo>
                  <a:pt x="1263338" y="113185"/>
                </a:lnTo>
                <a:lnTo>
                  <a:pt x="2044388" y="132235"/>
                </a:lnTo>
                <a:lnTo>
                  <a:pt x="2063438" y="170335"/>
                </a:lnTo>
                <a:lnTo>
                  <a:pt x="2182500" y="175098"/>
                </a:lnTo>
                <a:lnTo>
                  <a:pt x="2201550" y="213198"/>
                </a:lnTo>
                <a:lnTo>
                  <a:pt x="2249175" y="222723"/>
                </a:lnTo>
                <a:lnTo>
                  <a:pt x="2287275" y="232248"/>
                </a:lnTo>
                <a:lnTo>
                  <a:pt x="2306325" y="213198"/>
                </a:lnTo>
                <a:lnTo>
                  <a:pt x="2420625" y="208435"/>
                </a:lnTo>
                <a:lnTo>
                  <a:pt x="2449200" y="179860"/>
                </a:lnTo>
                <a:lnTo>
                  <a:pt x="2463488" y="179860"/>
                </a:lnTo>
                <a:lnTo>
                  <a:pt x="2468250" y="170335"/>
                </a:lnTo>
                <a:lnTo>
                  <a:pt x="2663513" y="165573"/>
                </a:lnTo>
                <a:lnTo>
                  <a:pt x="2687325" y="141760"/>
                </a:lnTo>
                <a:lnTo>
                  <a:pt x="2777813" y="141760"/>
                </a:lnTo>
                <a:lnTo>
                  <a:pt x="2806388" y="117948"/>
                </a:lnTo>
                <a:lnTo>
                  <a:pt x="2858775" y="117948"/>
                </a:lnTo>
                <a:lnTo>
                  <a:pt x="2877825" y="89373"/>
                </a:lnTo>
                <a:lnTo>
                  <a:pt x="2930213" y="89373"/>
                </a:lnTo>
                <a:lnTo>
                  <a:pt x="2982600" y="108423"/>
                </a:lnTo>
                <a:lnTo>
                  <a:pt x="2982600" y="108423"/>
                </a:lnTo>
              </a:path>
            </a:pathLst>
          </a:cu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1C1209C6-2D54-9365-6412-6DC02CEDDBC8}"/>
              </a:ext>
            </a:extLst>
          </p:cNvPr>
          <p:cNvSpPr/>
          <p:nvPr/>
        </p:nvSpPr>
        <p:spPr>
          <a:xfrm>
            <a:off x="1431578" y="9248845"/>
            <a:ext cx="396000" cy="3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71612D67-79A3-2844-0A84-BC049CD062C7}"/>
              </a:ext>
            </a:extLst>
          </p:cNvPr>
          <p:cNvCxnSpPr/>
          <p:nvPr/>
        </p:nvCxnSpPr>
        <p:spPr>
          <a:xfrm>
            <a:off x="528026" y="9247567"/>
            <a:ext cx="2189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B7456EA2-0DD0-369C-3E3D-14DF5D1185E2}"/>
              </a:ext>
            </a:extLst>
          </p:cNvPr>
          <p:cNvCxnSpPr/>
          <p:nvPr/>
        </p:nvCxnSpPr>
        <p:spPr>
          <a:xfrm>
            <a:off x="1226919" y="9147749"/>
            <a:ext cx="199637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4B594038-73F9-3DB4-BFCF-1B5C3310C98E}"/>
              </a:ext>
            </a:extLst>
          </p:cNvPr>
          <p:cNvCxnSpPr/>
          <p:nvPr/>
        </p:nvCxnSpPr>
        <p:spPr>
          <a:xfrm>
            <a:off x="1226919" y="9048561"/>
            <a:ext cx="0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55FEC22A-5581-F3B9-358B-C007CE8D506B}"/>
              </a:ext>
            </a:extLst>
          </p:cNvPr>
          <p:cNvCxnSpPr/>
          <p:nvPr/>
        </p:nvCxnSpPr>
        <p:spPr>
          <a:xfrm>
            <a:off x="528189" y="8351437"/>
            <a:ext cx="698730" cy="69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87BFDA36-BB12-D8E4-488F-49ADD7BA79EE}"/>
              </a:ext>
            </a:extLst>
          </p:cNvPr>
          <p:cNvCxnSpPr>
            <a:cxnSpLocks/>
          </p:cNvCxnSpPr>
          <p:nvPr/>
        </p:nvCxnSpPr>
        <p:spPr>
          <a:xfrm>
            <a:off x="1428141" y="9207142"/>
            <a:ext cx="0" cy="358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77170AF6-2ECD-7502-D93A-369248D37057}"/>
              </a:ext>
            </a:extLst>
          </p:cNvPr>
          <p:cNvCxnSpPr/>
          <p:nvPr/>
        </p:nvCxnSpPr>
        <p:spPr>
          <a:xfrm>
            <a:off x="1227402" y="9147749"/>
            <a:ext cx="0" cy="1397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684C1AE5-F959-56CD-556C-A5F97DF66770}"/>
              </a:ext>
            </a:extLst>
          </p:cNvPr>
          <p:cNvCxnSpPr/>
          <p:nvPr/>
        </p:nvCxnSpPr>
        <p:spPr>
          <a:xfrm>
            <a:off x="1194145" y="9045785"/>
            <a:ext cx="0" cy="9981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4CEEF272-9FA8-A138-2D08-6D8271D58846}"/>
              </a:ext>
            </a:extLst>
          </p:cNvPr>
          <p:cNvCxnSpPr/>
          <p:nvPr/>
        </p:nvCxnSpPr>
        <p:spPr>
          <a:xfrm flipH="1">
            <a:off x="1032516" y="9050168"/>
            <a:ext cx="1818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4A53A812-150E-5427-8D12-9E66654D056D}"/>
              </a:ext>
            </a:extLst>
          </p:cNvPr>
          <p:cNvCxnSpPr/>
          <p:nvPr/>
        </p:nvCxnSpPr>
        <p:spPr>
          <a:xfrm>
            <a:off x="1067556" y="9050168"/>
            <a:ext cx="0" cy="19963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332C018D-7777-7AB3-99E4-077D3AB8B835}"/>
              </a:ext>
            </a:extLst>
          </p:cNvPr>
          <p:cNvSpPr txBox="1"/>
          <p:nvPr/>
        </p:nvSpPr>
        <p:spPr>
          <a:xfrm>
            <a:off x="1099333" y="9056411"/>
            <a:ext cx="6412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B54E7962-9180-F385-B284-3BC2A5ECBA62}"/>
              </a:ext>
            </a:extLst>
          </p:cNvPr>
          <p:cNvSpPr txBox="1"/>
          <p:nvPr/>
        </p:nvSpPr>
        <p:spPr>
          <a:xfrm>
            <a:off x="894642" y="909618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E2AE3DC2-76EB-9D40-1B1B-2149A087E040}"/>
              </a:ext>
            </a:extLst>
          </p:cNvPr>
          <p:cNvCxnSpPr/>
          <p:nvPr/>
        </p:nvCxnSpPr>
        <p:spPr>
          <a:xfrm flipH="1">
            <a:off x="1226919" y="9288318"/>
            <a:ext cx="1996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9EF2F251-C21B-2AEE-B5F8-C68F5D87EC95}"/>
              </a:ext>
            </a:extLst>
          </p:cNvPr>
          <p:cNvSpPr txBox="1"/>
          <p:nvPr/>
        </p:nvSpPr>
        <p:spPr>
          <a:xfrm>
            <a:off x="1262660" y="9302101"/>
            <a:ext cx="1430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64595389-3A11-F336-036C-47224B808CA1}"/>
              </a:ext>
            </a:extLst>
          </p:cNvPr>
          <p:cNvCxnSpPr>
            <a:cxnSpLocks/>
          </p:cNvCxnSpPr>
          <p:nvPr/>
        </p:nvCxnSpPr>
        <p:spPr>
          <a:xfrm>
            <a:off x="528189" y="9247567"/>
            <a:ext cx="0" cy="3179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>
            <a:extLst>
              <a:ext uri="{FF2B5EF4-FFF2-40B4-BE49-F238E27FC236}">
                <a16:creationId xmlns:a16="http://schemas.microsoft.com/office/drawing/2014/main" id="{8635BAB8-2C0A-9FFD-740E-4D3E7AC3BA1E}"/>
              </a:ext>
            </a:extLst>
          </p:cNvPr>
          <p:cNvCxnSpPr/>
          <p:nvPr/>
        </p:nvCxnSpPr>
        <p:spPr>
          <a:xfrm flipH="1">
            <a:off x="528189" y="9541814"/>
            <a:ext cx="89836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BDC3B3E8-DB55-C5DD-A7C0-4B347FAEFFBF}"/>
              </a:ext>
            </a:extLst>
          </p:cNvPr>
          <p:cNvSpPr txBox="1"/>
          <p:nvPr/>
        </p:nvSpPr>
        <p:spPr>
          <a:xfrm>
            <a:off x="831573" y="9412984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149D85E8-ECE3-2F28-86D9-B1FC3CC1D7B0}"/>
              </a:ext>
            </a:extLst>
          </p:cNvPr>
          <p:cNvCxnSpPr/>
          <p:nvPr/>
        </p:nvCxnSpPr>
        <p:spPr>
          <a:xfrm flipH="1" flipV="1">
            <a:off x="1164470" y="9145604"/>
            <a:ext cx="59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3C63083F-9A07-CB1D-C2E8-51F9339EFCAC}"/>
              </a:ext>
            </a:extLst>
          </p:cNvPr>
          <p:cNvSpPr txBox="1"/>
          <p:nvPr/>
        </p:nvSpPr>
        <p:spPr>
          <a:xfrm>
            <a:off x="293990" y="8596266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4486C214-F922-FA3C-1AD7-8030BF6FA701}"/>
              </a:ext>
            </a:extLst>
          </p:cNvPr>
          <p:cNvCxnSpPr/>
          <p:nvPr/>
        </p:nvCxnSpPr>
        <p:spPr>
          <a:xfrm flipH="1">
            <a:off x="1830193" y="9146815"/>
            <a:ext cx="199637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B907A709-AC6F-1D53-7222-D2187388F070}"/>
              </a:ext>
            </a:extLst>
          </p:cNvPr>
          <p:cNvCxnSpPr/>
          <p:nvPr/>
        </p:nvCxnSpPr>
        <p:spPr>
          <a:xfrm flipH="1">
            <a:off x="2029830" y="9047627"/>
            <a:ext cx="0" cy="99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1CFEFE8B-56C1-4D15-29B9-EBF3C57677EF}"/>
              </a:ext>
            </a:extLst>
          </p:cNvPr>
          <p:cNvCxnSpPr/>
          <p:nvPr/>
        </p:nvCxnSpPr>
        <p:spPr>
          <a:xfrm flipH="1">
            <a:off x="2029830" y="8350503"/>
            <a:ext cx="698730" cy="69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2210631C-0555-D123-BA36-5B360F4D7BC1}"/>
              </a:ext>
            </a:extLst>
          </p:cNvPr>
          <p:cNvCxnSpPr>
            <a:cxnSpLocks/>
          </p:cNvCxnSpPr>
          <p:nvPr/>
        </p:nvCxnSpPr>
        <p:spPr>
          <a:xfrm>
            <a:off x="1828608" y="9206208"/>
            <a:ext cx="0" cy="35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4D3E7DA6-1F21-050C-7350-10615B1BCD93}"/>
              </a:ext>
            </a:extLst>
          </p:cNvPr>
          <p:cNvCxnSpPr>
            <a:cxnSpLocks/>
          </p:cNvCxnSpPr>
          <p:nvPr/>
        </p:nvCxnSpPr>
        <p:spPr>
          <a:xfrm>
            <a:off x="2029347" y="9146815"/>
            <a:ext cx="0" cy="3434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71E12508-81D0-3750-9346-A1117AFD8FF6}"/>
              </a:ext>
            </a:extLst>
          </p:cNvPr>
          <p:cNvCxnSpPr/>
          <p:nvPr/>
        </p:nvCxnSpPr>
        <p:spPr>
          <a:xfrm flipH="1">
            <a:off x="2062604" y="9044851"/>
            <a:ext cx="0" cy="9981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1C3DC906-65A4-07FF-2CB3-7898785D091B}"/>
              </a:ext>
            </a:extLst>
          </p:cNvPr>
          <p:cNvCxnSpPr>
            <a:cxnSpLocks/>
          </p:cNvCxnSpPr>
          <p:nvPr/>
        </p:nvCxnSpPr>
        <p:spPr>
          <a:xfrm>
            <a:off x="2042370" y="9049234"/>
            <a:ext cx="48325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>
            <a:extLst>
              <a:ext uri="{FF2B5EF4-FFF2-40B4-BE49-F238E27FC236}">
                <a16:creationId xmlns:a16="http://schemas.microsoft.com/office/drawing/2014/main" id="{F660DC16-3C79-913D-C291-FB6CF4D2CAD1}"/>
              </a:ext>
            </a:extLst>
          </p:cNvPr>
          <p:cNvCxnSpPr/>
          <p:nvPr/>
        </p:nvCxnSpPr>
        <p:spPr>
          <a:xfrm flipH="1">
            <a:off x="2461334" y="9049234"/>
            <a:ext cx="0" cy="19963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B52FBE0C-C1EE-4C56-B23A-E2AD51E0FE42}"/>
              </a:ext>
            </a:extLst>
          </p:cNvPr>
          <p:cNvSpPr txBox="1"/>
          <p:nvPr/>
        </p:nvSpPr>
        <p:spPr>
          <a:xfrm flipH="1">
            <a:off x="2104668" y="9076242"/>
            <a:ext cx="13682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2CF4BA7E-049E-9644-E876-8FFC6ACCB13B}"/>
              </a:ext>
            </a:extLst>
          </p:cNvPr>
          <p:cNvSpPr txBox="1"/>
          <p:nvPr/>
        </p:nvSpPr>
        <p:spPr>
          <a:xfrm flipH="1">
            <a:off x="2474968" y="9100382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236" name="直線矢印コネクタ 235">
            <a:extLst>
              <a:ext uri="{FF2B5EF4-FFF2-40B4-BE49-F238E27FC236}">
                <a16:creationId xmlns:a16="http://schemas.microsoft.com/office/drawing/2014/main" id="{85D50871-CE87-25C8-E968-4387E90AF147}"/>
              </a:ext>
            </a:extLst>
          </p:cNvPr>
          <p:cNvCxnSpPr/>
          <p:nvPr/>
        </p:nvCxnSpPr>
        <p:spPr>
          <a:xfrm>
            <a:off x="1830193" y="9419308"/>
            <a:ext cx="1996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AE65F09F-45A5-D1D4-6FAB-D969D82B0B74}"/>
              </a:ext>
            </a:extLst>
          </p:cNvPr>
          <p:cNvSpPr txBox="1"/>
          <p:nvPr/>
        </p:nvSpPr>
        <p:spPr>
          <a:xfrm flipH="1">
            <a:off x="1829639" y="9392317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4D678784-BF61-5533-85EE-9AEB5B712923}"/>
              </a:ext>
            </a:extLst>
          </p:cNvPr>
          <p:cNvCxnSpPr>
            <a:cxnSpLocks/>
          </p:cNvCxnSpPr>
          <p:nvPr/>
        </p:nvCxnSpPr>
        <p:spPr>
          <a:xfrm>
            <a:off x="2728560" y="9246633"/>
            <a:ext cx="0" cy="3188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>
            <a:extLst>
              <a:ext uri="{FF2B5EF4-FFF2-40B4-BE49-F238E27FC236}">
                <a16:creationId xmlns:a16="http://schemas.microsoft.com/office/drawing/2014/main" id="{59F0CE44-C804-6272-61B7-F3C8D85E849A}"/>
              </a:ext>
            </a:extLst>
          </p:cNvPr>
          <p:cNvCxnSpPr/>
          <p:nvPr/>
        </p:nvCxnSpPr>
        <p:spPr>
          <a:xfrm>
            <a:off x="1830192" y="9541814"/>
            <a:ext cx="898368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85A31D24-3EBA-60E4-5249-BEB430F5ED33}"/>
              </a:ext>
            </a:extLst>
          </p:cNvPr>
          <p:cNvSpPr txBox="1"/>
          <p:nvPr/>
        </p:nvSpPr>
        <p:spPr>
          <a:xfrm flipH="1">
            <a:off x="2223831" y="9413623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264" name="直線コネクタ 263">
            <a:extLst>
              <a:ext uri="{FF2B5EF4-FFF2-40B4-BE49-F238E27FC236}">
                <a16:creationId xmlns:a16="http://schemas.microsoft.com/office/drawing/2014/main" id="{7C0309B4-B397-802D-559D-534587E4BE36}"/>
              </a:ext>
            </a:extLst>
          </p:cNvPr>
          <p:cNvCxnSpPr/>
          <p:nvPr/>
        </p:nvCxnSpPr>
        <p:spPr>
          <a:xfrm flipV="1">
            <a:off x="2032388" y="9144670"/>
            <a:ext cx="59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19A551F3-13EA-6C2A-DE53-01C50F19D3C1}"/>
              </a:ext>
            </a:extLst>
          </p:cNvPr>
          <p:cNvCxnSpPr/>
          <p:nvPr/>
        </p:nvCxnSpPr>
        <p:spPr>
          <a:xfrm>
            <a:off x="2728560" y="8358372"/>
            <a:ext cx="0" cy="89836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41EC9060-C6D0-4199-1002-3B92DB2FDAA2}"/>
              </a:ext>
            </a:extLst>
          </p:cNvPr>
          <p:cNvSpPr txBox="1"/>
          <p:nvPr/>
        </p:nvSpPr>
        <p:spPr>
          <a:xfrm flipH="1">
            <a:off x="2659032" y="8786779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291" name="直線矢印コネクタ 290">
            <a:extLst>
              <a:ext uri="{FF2B5EF4-FFF2-40B4-BE49-F238E27FC236}">
                <a16:creationId xmlns:a16="http://schemas.microsoft.com/office/drawing/2014/main" id="{A86C45D9-AD83-D896-250D-F889F17AC8D8}"/>
              </a:ext>
            </a:extLst>
          </p:cNvPr>
          <p:cNvCxnSpPr>
            <a:cxnSpLocks/>
          </p:cNvCxnSpPr>
          <p:nvPr/>
        </p:nvCxnSpPr>
        <p:spPr>
          <a:xfrm>
            <a:off x="2205435" y="9109576"/>
            <a:ext cx="0" cy="89106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矢印コネクタ 305">
            <a:extLst>
              <a:ext uri="{FF2B5EF4-FFF2-40B4-BE49-F238E27FC236}">
                <a16:creationId xmlns:a16="http://schemas.microsoft.com/office/drawing/2014/main" id="{EE6B0789-4F89-3218-D0D1-B425CB7455BF}"/>
              </a:ext>
            </a:extLst>
          </p:cNvPr>
          <p:cNvCxnSpPr>
            <a:cxnSpLocks/>
          </p:cNvCxnSpPr>
          <p:nvPr/>
        </p:nvCxnSpPr>
        <p:spPr>
          <a:xfrm>
            <a:off x="2205435" y="9206331"/>
            <a:ext cx="0" cy="68428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E9D2097A-8E97-A04B-3A22-917FD4A3D930}"/>
              </a:ext>
            </a:extLst>
          </p:cNvPr>
          <p:cNvSpPr/>
          <p:nvPr/>
        </p:nvSpPr>
        <p:spPr>
          <a:xfrm flipH="1">
            <a:off x="1924855" y="9214840"/>
            <a:ext cx="81988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11C1C9A1-7A86-E22B-1F57-7F59CD6131BF}"/>
              </a:ext>
            </a:extLst>
          </p:cNvPr>
          <p:cNvCxnSpPr>
            <a:cxnSpLocks/>
          </p:cNvCxnSpPr>
          <p:nvPr/>
        </p:nvCxnSpPr>
        <p:spPr>
          <a:xfrm>
            <a:off x="1924479" y="9211010"/>
            <a:ext cx="29935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781EB07E-7198-E1EE-33B5-EADC4E0E8BFD}"/>
              </a:ext>
            </a:extLst>
          </p:cNvPr>
          <p:cNvCxnSpPr>
            <a:cxnSpLocks/>
          </p:cNvCxnSpPr>
          <p:nvPr/>
        </p:nvCxnSpPr>
        <p:spPr>
          <a:xfrm>
            <a:off x="1924479" y="9202066"/>
            <a:ext cx="29935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15FC6C5A-7C1E-8CB3-18DE-3EF51FABB015}"/>
              </a:ext>
            </a:extLst>
          </p:cNvPr>
          <p:cNvSpPr txBox="1"/>
          <p:nvPr/>
        </p:nvSpPr>
        <p:spPr>
          <a:xfrm flipH="1">
            <a:off x="2256307" y="9165928"/>
            <a:ext cx="1834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AB381F83-98DD-E536-44B2-F2FC9FFA11E6}"/>
              </a:ext>
            </a:extLst>
          </p:cNvPr>
          <p:cNvCxnSpPr>
            <a:cxnSpLocks/>
            <a:stCxn id="311" idx="3"/>
          </p:cNvCxnSpPr>
          <p:nvPr/>
        </p:nvCxnSpPr>
        <p:spPr>
          <a:xfrm>
            <a:off x="1924855" y="9237700"/>
            <a:ext cx="0" cy="958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線矢印コネクタ 332">
            <a:extLst>
              <a:ext uri="{FF2B5EF4-FFF2-40B4-BE49-F238E27FC236}">
                <a16:creationId xmlns:a16="http://schemas.microsoft.com/office/drawing/2014/main" id="{4CF7954A-3ADC-416F-F324-0FDCA907F509}"/>
              </a:ext>
            </a:extLst>
          </p:cNvPr>
          <p:cNvCxnSpPr>
            <a:cxnSpLocks/>
          </p:cNvCxnSpPr>
          <p:nvPr/>
        </p:nvCxnSpPr>
        <p:spPr>
          <a:xfrm>
            <a:off x="1910569" y="9311108"/>
            <a:ext cx="118778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矢印コネクタ 335">
            <a:extLst>
              <a:ext uri="{FF2B5EF4-FFF2-40B4-BE49-F238E27FC236}">
                <a16:creationId xmlns:a16="http://schemas.microsoft.com/office/drawing/2014/main" id="{9C20733D-D248-682E-D05D-EF3DAE58CBC5}"/>
              </a:ext>
            </a:extLst>
          </p:cNvPr>
          <p:cNvCxnSpPr>
            <a:cxnSpLocks/>
          </p:cNvCxnSpPr>
          <p:nvPr/>
        </p:nvCxnSpPr>
        <p:spPr>
          <a:xfrm>
            <a:off x="1709830" y="9311108"/>
            <a:ext cx="118778" cy="0"/>
          </a:xfrm>
          <a:prstGeom prst="straightConnector1">
            <a:avLst/>
          </a:prstGeom>
          <a:ln w="635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テキスト ボックス 336">
            <a:extLst>
              <a:ext uri="{FF2B5EF4-FFF2-40B4-BE49-F238E27FC236}">
                <a16:creationId xmlns:a16="http://schemas.microsoft.com/office/drawing/2014/main" id="{6107AEF0-385B-AFE4-CD6E-BF3440F933A3}"/>
              </a:ext>
            </a:extLst>
          </p:cNvPr>
          <p:cNvSpPr txBox="1"/>
          <p:nvPr/>
        </p:nvSpPr>
        <p:spPr>
          <a:xfrm flipH="1">
            <a:off x="1816038" y="9275238"/>
            <a:ext cx="112779" cy="1496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</a:p>
        </p:txBody>
      </p: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3DF409DF-CDB9-92D6-0F0F-644F4C0D6023}"/>
              </a:ext>
            </a:extLst>
          </p:cNvPr>
          <p:cNvCxnSpPr>
            <a:cxnSpLocks/>
          </p:cNvCxnSpPr>
          <p:nvPr/>
        </p:nvCxnSpPr>
        <p:spPr>
          <a:xfrm>
            <a:off x="799154" y="9058792"/>
            <a:ext cx="0" cy="4029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矢印コネクタ 338">
            <a:extLst>
              <a:ext uri="{FF2B5EF4-FFF2-40B4-BE49-F238E27FC236}">
                <a16:creationId xmlns:a16="http://schemas.microsoft.com/office/drawing/2014/main" id="{C179826D-BD16-72F2-FB8F-70660F81BAFD}"/>
              </a:ext>
            </a:extLst>
          </p:cNvPr>
          <p:cNvCxnSpPr>
            <a:cxnSpLocks/>
          </p:cNvCxnSpPr>
          <p:nvPr/>
        </p:nvCxnSpPr>
        <p:spPr>
          <a:xfrm>
            <a:off x="801013" y="9434832"/>
            <a:ext cx="624630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グループ化 340">
            <a:extLst>
              <a:ext uri="{FF2B5EF4-FFF2-40B4-BE49-F238E27FC236}">
                <a16:creationId xmlns:a16="http://schemas.microsoft.com/office/drawing/2014/main" id="{236D405A-6214-4B8A-CA13-48F947898A52}"/>
              </a:ext>
            </a:extLst>
          </p:cNvPr>
          <p:cNvGrpSpPr/>
          <p:nvPr/>
        </p:nvGrpSpPr>
        <p:grpSpPr>
          <a:xfrm>
            <a:off x="22484500" y="555271"/>
            <a:ext cx="233253" cy="360157"/>
            <a:chOff x="21069142" y="1054470"/>
            <a:chExt cx="233253" cy="360157"/>
          </a:xfrm>
        </p:grpSpPr>
        <p:sp>
          <p:nvSpPr>
            <p:cNvPr id="342" name="フリーフォーム 569">
              <a:extLst>
                <a:ext uri="{FF2B5EF4-FFF2-40B4-BE49-F238E27FC236}">
                  <a16:creationId xmlns:a16="http://schemas.microsoft.com/office/drawing/2014/main" id="{D5644066-F674-D4A3-9519-0592FFEF9320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二等辺三角形 342">
              <a:extLst>
                <a:ext uri="{FF2B5EF4-FFF2-40B4-BE49-F238E27FC236}">
                  <a16:creationId xmlns:a16="http://schemas.microsoft.com/office/drawing/2014/main" id="{6983AFBA-5FA3-0D3F-DCFE-BB0E04B82EDA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二等辺三角形 343">
              <a:extLst>
                <a:ext uri="{FF2B5EF4-FFF2-40B4-BE49-F238E27FC236}">
                  <a16:creationId xmlns:a16="http://schemas.microsoft.com/office/drawing/2014/main" id="{A7ECE7B1-A96B-EA18-7B4B-22420CF1EC85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二等辺三角形 344">
              <a:extLst>
                <a:ext uri="{FF2B5EF4-FFF2-40B4-BE49-F238E27FC236}">
                  <a16:creationId xmlns:a16="http://schemas.microsoft.com/office/drawing/2014/main" id="{5BCF8775-2C12-00EC-1AFB-0C2B53B20C44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6" name="グループ化 345">
            <a:extLst>
              <a:ext uri="{FF2B5EF4-FFF2-40B4-BE49-F238E27FC236}">
                <a16:creationId xmlns:a16="http://schemas.microsoft.com/office/drawing/2014/main" id="{2479876B-54C1-4BFC-EF47-4C4D95CCB520}"/>
              </a:ext>
            </a:extLst>
          </p:cNvPr>
          <p:cNvGrpSpPr/>
          <p:nvPr/>
        </p:nvGrpSpPr>
        <p:grpSpPr>
          <a:xfrm>
            <a:off x="22529359" y="768500"/>
            <a:ext cx="233253" cy="360157"/>
            <a:chOff x="21069142" y="1054470"/>
            <a:chExt cx="233253" cy="360157"/>
          </a:xfrm>
        </p:grpSpPr>
        <p:sp>
          <p:nvSpPr>
            <p:cNvPr id="347" name="フリーフォーム 569">
              <a:extLst>
                <a:ext uri="{FF2B5EF4-FFF2-40B4-BE49-F238E27FC236}">
                  <a16:creationId xmlns:a16="http://schemas.microsoft.com/office/drawing/2014/main" id="{96758487-0729-06F0-9567-6E7DC7D804A9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二等辺三角形 347">
              <a:extLst>
                <a:ext uri="{FF2B5EF4-FFF2-40B4-BE49-F238E27FC236}">
                  <a16:creationId xmlns:a16="http://schemas.microsoft.com/office/drawing/2014/main" id="{CA27F1F9-10E8-8369-873D-7DACC909A004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二等辺三角形 348">
              <a:extLst>
                <a:ext uri="{FF2B5EF4-FFF2-40B4-BE49-F238E27FC236}">
                  <a16:creationId xmlns:a16="http://schemas.microsoft.com/office/drawing/2014/main" id="{04BFB3B7-62E9-95B4-21CB-D84E40713B13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二等辺三角形 349">
              <a:extLst>
                <a:ext uri="{FF2B5EF4-FFF2-40B4-BE49-F238E27FC236}">
                  <a16:creationId xmlns:a16="http://schemas.microsoft.com/office/drawing/2014/main" id="{F6609B9A-C385-F781-5BC6-E834D641CE2F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1" name="グループ化 350">
            <a:extLst>
              <a:ext uri="{FF2B5EF4-FFF2-40B4-BE49-F238E27FC236}">
                <a16:creationId xmlns:a16="http://schemas.microsoft.com/office/drawing/2014/main" id="{6D7B38A5-FA9E-A7B7-38CB-E95D5D60631A}"/>
              </a:ext>
            </a:extLst>
          </p:cNvPr>
          <p:cNvGrpSpPr/>
          <p:nvPr/>
        </p:nvGrpSpPr>
        <p:grpSpPr>
          <a:xfrm>
            <a:off x="22543702" y="985611"/>
            <a:ext cx="233253" cy="360157"/>
            <a:chOff x="21069142" y="1054470"/>
            <a:chExt cx="233253" cy="360157"/>
          </a:xfrm>
        </p:grpSpPr>
        <p:sp>
          <p:nvSpPr>
            <p:cNvPr id="352" name="フリーフォーム 569">
              <a:extLst>
                <a:ext uri="{FF2B5EF4-FFF2-40B4-BE49-F238E27FC236}">
                  <a16:creationId xmlns:a16="http://schemas.microsoft.com/office/drawing/2014/main" id="{86E8CA66-6B27-64CC-B2A9-425D6874F78E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二等辺三角形 352">
              <a:extLst>
                <a:ext uri="{FF2B5EF4-FFF2-40B4-BE49-F238E27FC236}">
                  <a16:creationId xmlns:a16="http://schemas.microsoft.com/office/drawing/2014/main" id="{4FFE585D-8876-47C2-67A9-FE78405437C4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二等辺三角形 353">
              <a:extLst>
                <a:ext uri="{FF2B5EF4-FFF2-40B4-BE49-F238E27FC236}">
                  <a16:creationId xmlns:a16="http://schemas.microsoft.com/office/drawing/2014/main" id="{9A4748D4-6ED2-DF83-A2E4-53FD42F61D23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二等辺三角形 354">
              <a:extLst>
                <a:ext uri="{FF2B5EF4-FFF2-40B4-BE49-F238E27FC236}">
                  <a16:creationId xmlns:a16="http://schemas.microsoft.com/office/drawing/2014/main" id="{6453D07C-BDF3-CFD6-B6C2-4444328D98D6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FA263DB6-1F7A-353B-DFC6-F1408919B822}"/>
              </a:ext>
            </a:extLst>
          </p:cNvPr>
          <p:cNvGrpSpPr/>
          <p:nvPr/>
        </p:nvGrpSpPr>
        <p:grpSpPr>
          <a:xfrm>
            <a:off x="23048199" y="1737510"/>
            <a:ext cx="233253" cy="360157"/>
            <a:chOff x="21069142" y="1054470"/>
            <a:chExt cx="233253" cy="360157"/>
          </a:xfrm>
        </p:grpSpPr>
        <p:sp>
          <p:nvSpPr>
            <p:cNvPr id="357" name="フリーフォーム 569">
              <a:extLst>
                <a:ext uri="{FF2B5EF4-FFF2-40B4-BE49-F238E27FC236}">
                  <a16:creationId xmlns:a16="http://schemas.microsoft.com/office/drawing/2014/main" id="{1063DFD5-51DD-D0CB-3EEB-C8AD3ADDD772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二等辺三角形 357">
              <a:extLst>
                <a:ext uri="{FF2B5EF4-FFF2-40B4-BE49-F238E27FC236}">
                  <a16:creationId xmlns:a16="http://schemas.microsoft.com/office/drawing/2014/main" id="{38EE61CB-E982-51A2-C18F-59209B6EEE4D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二等辺三角形 358">
              <a:extLst>
                <a:ext uri="{FF2B5EF4-FFF2-40B4-BE49-F238E27FC236}">
                  <a16:creationId xmlns:a16="http://schemas.microsoft.com/office/drawing/2014/main" id="{9B36F775-E57C-BC14-BF72-DEFF8EE96E36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二等辺三角形 359">
              <a:extLst>
                <a:ext uri="{FF2B5EF4-FFF2-40B4-BE49-F238E27FC236}">
                  <a16:creationId xmlns:a16="http://schemas.microsoft.com/office/drawing/2014/main" id="{B333D9EF-A0CF-41C6-8947-D583418323DE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1" name="グループ化 360">
            <a:extLst>
              <a:ext uri="{FF2B5EF4-FFF2-40B4-BE49-F238E27FC236}">
                <a16:creationId xmlns:a16="http://schemas.microsoft.com/office/drawing/2014/main" id="{0881919E-C63E-D363-A941-18DC193BC91F}"/>
              </a:ext>
            </a:extLst>
          </p:cNvPr>
          <p:cNvGrpSpPr/>
          <p:nvPr/>
        </p:nvGrpSpPr>
        <p:grpSpPr>
          <a:xfrm>
            <a:off x="23346551" y="1872367"/>
            <a:ext cx="233253" cy="360157"/>
            <a:chOff x="21069142" y="1054470"/>
            <a:chExt cx="233253" cy="360157"/>
          </a:xfrm>
        </p:grpSpPr>
        <p:sp>
          <p:nvSpPr>
            <p:cNvPr id="362" name="フリーフォーム 569">
              <a:extLst>
                <a:ext uri="{FF2B5EF4-FFF2-40B4-BE49-F238E27FC236}">
                  <a16:creationId xmlns:a16="http://schemas.microsoft.com/office/drawing/2014/main" id="{A21F6045-333E-689E-154B-D49D9CF487DD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二等辺三角形 362">
              <a:extLst>
                <a:ext uri="{FF2B5EF4-FFF2-40B4-BE49-F238E27FC236}">
                  <a16:creationId xmlns:a16="http://schemas.microsoft.com/office/drawing/2014/main" id="{78CAEE04-42AA-34B0-16D7-A822C7F3B409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二等辺三角形 363">
              <a:extLst>
                <a:ext uri="{FF2B5EF4-FFF2-40B4-BE49-F238E27FC236}">
                  <a16:creationId xmlns:a16="http://schemas.microsoft.com/office/drawing/2014/main" id="{A23B8747-7B88-DBEB-760E-E908E73A4D30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二等辺三角形 369">
              <a:extLst>
                <a:ext uri="{FF2B5EF4-FFF2-40B4-BE49-F238E27FC236}">
                  <a16:creationId xmlns:a16="http://schemas.microsoft.com/office/drawing/2014/main" id="{095D0E2D-727B-DA04-E61A-0A8ED2E6464A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3" name="グループ化 372">
            <a:extLst>
              <a:ext uri="{FF2B5EF4-FFF2-40B4-BE49-F238E27FC236}">
                <a16:creationId xmlns:a16="http://schemas.microsoft.com/office/drawing/2014/main" id="{CFB98696-F47A-39B6-490C-7AA27F6B4DD8}"/>
              </a:ext>
            </a:extLst>
          </p:cNvPr>
          <p:cNvGrpSpPr/>
          <p:nvPr/>
        </p:nvGrpSpPr>
        <p:grpSpPr>
          <a:xfrm>
            <a:off x="23601420" y="2018851"/>
            <a:ext cx="233253" cy="360157"/>
            <a:chOff x="21069142" y="1054470"/>
            <a:chExt cx="233253" cy="360157"/>
          </a:xfrm>
        </p:grpSpPr>
        <p:sp>
          <p:nvSpPr>
            <p:cNvPr id="374" name="フリーフォーム 569">
              <a:extLst>
                <a:ext uri="{FF2B5EF4-FFF2-40B4-BE49-F238E27FC236}">
                  <a16:creationId xmlns:a16="http://schemas.microsoft.com/office/drawing/2014/main" id="{552D07C6-266B-A642-6401-66EE1109AA33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二等辺三角形 374">
              <a:extLst>
                <a:ext uri="{FF2B5EF4-FFF2-40B4-BE49-F238E27FC236}">
                  <a16:creationId xmlns:a16="http://schemas.microsoft.com/office/drawing/2014/main" id="{0B0C63CC-5992-36A4-02C2-4FF8009344EA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二等辺三角形 377">
              <a:extLst>
                <a:ext uri="{FF2B5EF4-FFF2-40B4-BE49-F238E27FC236}">
                  <a16:creationId xmlns:a16="http://schemas.microsoft.com/office/drawing/2014/main" id="{83D2DF4A-126C-FC53-0DFC-1CFBBAAB8F79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二等辺三角形 396">
              <a:extLst>
                <a:ext uri="{FF2B5EF4-FFF2-40B4-BE49-F238E27FC236}">
                  <a16:creationId xmlns:a16="http://schemas.microsoft.com/office/drawing/2014/main" id="{8E499AC8-F28B-36B2-55E5-6A1BF7F9A26A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6" name="グループ化 415">
            <a:extLst>
              <a:ext uri="{FF2B5EF4-FFF2-40B4-BE49-F238E27FC236}">
                <a16:creationId xmlns:a16="http://schemas.microsoft.com/office/drawing/2014/main" id="{792541E9-2479-A6CB-15A4-B0B61326DB51}"/>
              </a:ext>
            </a:extLst>
          </p:cNvPr>
          <p:cNvGrpSpPr/>
          <p:nvPr/>
        </p:nvGrpSpPr>
        <p:grpSpPr>
          <a:xfrm>
            <a:off x="26245710" y="-440622"/>
            <a:ext cx="233253" cy="360157"/>
            <a:chOff x="21069142" y="1054470"/>
            <a:chExt cx="233253" cy="360157"/>
          </a:xfrm>
        </p:grpSpPr>
        <p:sp>
          <p:nvSpPr>
            <p:cNvPr id="438" name="フリーフォーム 569">
              <a:extLst>
                <a:ext uri="{FF2B5EF4-FFF2-40B4-BE49-F238E27FC236}">
                  <a16:creationId xmlns:a16="http://schemas.microsoft.com/office/drawing/2014/main" id="{630D999C-5D37-DE3B-53B9-BA237CC1170F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二等辺三角形 438">
              <a:extLst>
                <a:ext uri="{FF2B5EF4-FFF2-40B4-BE49-F238E27FC236}">
                  <a16:creationId xmlns:a16="http://schemas.microsoft.com/office/drawing/2014/main" id="{777E8A7D-05C7-937A-23EA-9BEAA38A31FF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二等辺三角形 439">
              <a:extLst>
                <a:ext uri="{FF2B5EF4-FFF2-40B4-BE49-F238E27FC236}">
                  <a16:creationId xmlns:a16="http://schemas.microsoft.com/office/drawing/2014/main" id="{3209E63A-C4C1-CC5F-EECC-1BBC1430C8B4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二等辺三角形 440">
              <a:extLst>
                <a:ext uri="{FF2B5EF4-FFF2-40B4-BE49-F238E27FC236}">
                  <a16:creationId xmlns:a16="http://schemas.microsoft.com/office/drawing/2014/main" id="{9971B5E5-F4D9-EB55-BB96-05E0A2F1004E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2" name="テキスト ボックス 441">
            <a:extLst>
              <a:ext uri="{FF2B5EF4-FFF2-40B4-BE49-F238E27FC236}">
                <a16:creationId xmlns:a16="http://schemas.microsoft.com/office/drawing/2014/main" id="{B4B5E7F7-5C89-C166-B29E-2CE8B91A6B43}"/>
              </a:ext>
            </a:extLst>
          </p:cNvPr>
          <p:cNvSpPr txBox="1"/>
          <p:nvPr/>
        </p:nvSpPr>
        <p:spPr>
          <a:xfrm>
            <a:off x="23277770" y="2418528"/>
            <a:ext cx="11097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highlight>
                  <a:srgbClr val="FFFFFF"/>
                </a:highlight>
                <a:latin typeface="+mn-ea"/>
              </a:rPr>
              <a:t>木の高さ＝離着陸帯から</a:t>
            </a:r>
            <a:endParaRPr kumimoji="1" lang="en-US" altLang="ja-JP" sz="700" dirty="0">
              <a:highlight>
                <a:srgbClr val="FFFFFF"/>
              </a:highlight>
              <a:latin typeface="+mn-ea"/>
            </a:endParaRPr>
          </a:p>
          <a:p>
            <a:r>
              <a:rPr kumimoji="1" lang="en-US" altLang="ja-JP" sz="700" dirty="0">
                <a:highlight>
                  <a:srgbClr val="FFFFFF"/>
                </a:highlight>
                <a:latin typeface="+mn-ea"/>
              </a:rPr>
              <a:t>32m</a:t>
            </a:r>
            <a:endParaRPr kumimoji="1" lang="ja-JP" altLang="en-US" sz="700" dirty="0">
              <a:highlight>
                <a:srgbClr val="FFFFFF"/>
              </a:highlight>
              <a:latin typeface="+mn-ea"/>
            </a:endParaRPr>
          </a:p>
        </p:txBody>
      </p:sp>
      <p:sp>
        <p:nvSpPr>
          <p:cNvPr id="444" name="テキスト ボックス 443">
            <a:extLst>
              <a:ext uri="{FF2B5EF4-FFF2-40B4-BE49-F238E27FC236}">
                <a16:creationId xmlns:a16="http://schemas.microsoft.com/office/drawing/2014/main" id="{6F389B75-9B6E-2CAA-CB26-CD7189FD8864}"/>
              </a:ext>
            </a:extLst>
          </p:cNvPr>
          <p:cNvSpPr txBox="1"/>
          <p:nvPr/>
        </p:nvSpPr>
        <p:spPr>
          <a:xfrm>
            <a:off x="26503195" y="-491111"/>
            <a:ext cx="11097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highlight>
                  <a:srgbClr val="FFFFFF"/>
                </a:highlight>
                <a:latin typeface="+mn-ea"/>
              </a:rPr>
              <a:t>木の高さ＝離着陸帯から</a:t>
            </a:r>
            <a:endParaRPr kumimoji="1" lang="en-US" altLang="ja-JP" sz="700" dirty="0">
              <a:highlight>
                <a:srgbClr val="FFFFFF"/>
              </a:highlight>
              <a:latin typeface="+mn-ea"/>
            </a:endParaRPr>
          </a:p>
          <a:p>
            <a:r>
              <a:rPr kumimoji="1" lang="en-US" altLang="ja-JP" sz="700" dirty="0">
                <a:highlight>
                  <a:srgbClr val="FFFFFF"/>
                </a:highlight>
                <a:latin typeface="+mn-ea"/>
              </a:rPr>
              <a:t>32m</a:t>
            </a:r>
            <a:endParaRPr kumimoji="1" lang="ja-JP" altLang="en-US" sz="700" dirty="0">
              <a:highlight>
                <a:srgbClr val="FFFFFF"/>
              </a:highlight>
              <a:latin typeface="+mn-ea"/>
            </a:endParaRPr>
          </a:p>
        </p:txBody>
      </p:sp>
      <p:cxnSp>
        <p:nvCxnSpPr>
          <p:cNvPr id="451" name="直線矢印コネクタ 450">
            <a:extLst>
              <a:ext uri="{FF2B5EF4-FFF2-40B4-BE49-F238E27FC236}">
                <a16:creationId xmlns:a16="http://schemas.microsoft.com/office/drawing/2014/main" id="{E48593B6-838B-960A-F096-9BE7041FDB04}"/>
              </a:ext>
            </a:extLst>
          </p:cNvPr>
          <p:cNvCxnSpPr>
            <a:cxnSpLocks/>
          </p:cNvCxnSpPr>
          <p:nvPr/>
        </p:nvCxnSpPr>
        <p:spPr>
          <a:xfrm>
            <a:off x="25131789" y="361271"/>
            <a:ext cx="90411" cy="3325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9585F58C-3C8E-E2D4-4ECB-E2F9DD1F3A25}"/>
              </a:ext>
            </a:extLst>
          </p:cNvPr>
          <p:cNvSpPr txBox="1"/>
          <p:nvPr/>
        </p:nvSpPr>
        <p:spPr>
          <a:xfrm rot="21300000">
            <a:off x="25214941" y="475126"/>
            <a:ext cx="1683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9m</a:t>
            </a:r>
            <a:endParaRPr kumimoji="1" lang="ja-JP" altLang="en-US" sz="1000" dirty="0"/>
          </a:p>
        </p:txBody>
      </p:sp>
      <p:sp>
        <p:nvSpPr>
          <p:cNvPr id="459" name="テキスト ボックス 458">
            <a:extLst>
              <a:ext uri="{FF2B5EF4-FFF2-40B4-BE49-F238E27FC236}">
                <a16:creationId xmlns:a16="http://schemas.microsoft.com/office/drawing/2014/main" id="{8B3250C1-62F7-2BB5-D907-C09428942A6C}"/>
              </a:ext>
            </a:extLst>
          </p:cNvPr>
          <p:cNvSpPr txBox="1"/>
          <p:nvPr/>
        </p:nvSpPr>
        <p:spPr>
          <a:xfrm rot="21300000">
            <a:off x="24694341" y="198375"/>
            <a:ext cx="1683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5m</a:t>
            </a:r>
            <a:endParaRPr kumimoji="1" lang="ja-JP" altLang="en-US" sz="1000" dirty="0"/>
          </a:p>
        </p:txBody>
      </p:sp>
      <p:cxnSp>
        <p:nvCxnSpPr>
          <p:cNvPr id="466" name="直線コネクタ 465">
            <a:extLst>
              <a:ext uri="{FF2B5EF4-FFF2-40B4-BE49-F238E27FC236}">
                <a16:creationId xmlns:a16="http://schemas.microsoft.com/office/drawing/2014/main" id="{3F693F50-4450-312C-E16B-36A967D3A871}"/>
              </a:ext>
            </a:extLst>
          </p:cNvPr>
          <p:cNvCxnSpPr>
            <a:cxnSpLocks/>
          </p:cNvCxnSpPr>
          <p:nvPr/>
        </p:nvCxnSpPr>
        <p:spPr>
          <a:xfrm>
            <a:off x="24152744" y="-1473320"/>
            <a:ext cx="431830" cy="1590474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直線コネクタ 587">
            <a:extLst>
              <a:ext uri="{FF2B5EF4-FFF2-40B4-BE49-F238E27FC236}">
                <a16:creationId xmlns:a16="http://schemas.microsoft.com/office/drawing/2014/main" id="{440A660A-1874-C391-EB22-50046D265A9F}"/>
              </a:ext>
            </a:extLst>
          </p:cNvPr>
          <p:cNvCxnSpPr>
            <a:cxnSpLocks/>
          </p:cNvCxnSpPr>
          <p:nvPr/>
        </p:nvCxnSpPr>
        <p:spPr>
          <a:xfrm flipH="1">
            <a:off x="24446098" y="-524252"/>
            <a:ext cx="516345" cy="140193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線コネクタ 596">
            <a:extLst>
              <a:ext uri="{FF2B5EF4-FFF2-40B4-BE49-F238E27FC236}">
                <a16:creationId xmlns:a16="http://schemas.microsoft.com/office/drawing/2014/main" id="{4460B6DB-818F-7B76-E2D0-5488901A27D0}"/>
              </a:ext>
            </a:extLst>
          </p:cNvPr>
          <p:cNvCxnSpPr>
            <a:cxnSpLocks/>
          </p:cNvCxnSpPr>
          <p:nvPr/>
        </p:nvCxnSpPr>
        <p:spPr>
          <a:xfrm>
            <a:off x="24448996" y="-385987"/>
            <a:ext cx="135334" cy="4984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線コネクタ 599">
            <a:extLst>
              <a:ext uri="{FF2B5EF4-FFF2-40B4-BE49-F238E27FC236}">
                <a16:creationId xmlns:a16="http://schemas.microsoft.com/office/drawing/2014/main" id="{C1A9DC1A-CA86-E320-332D-34A33AFF9075}"/>
              </a:ext>
            </a:extLst>
          </p:cNvPr>
          <p:cNvCxnSpPr>
            <a:cxnSpLocks/>
          </p:cNvCxnSpPr>
          <p:nvPr/>
        </p:nvCxnSpPr>
        <p:spPr>
          <a:xfrm flipH="1">
            <a:off x="24245618" y="-1272402"/>
            <a:ext cx="514320" cy="148391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直線コネクタ 601">
            <a:extLst>
              <a:ext uri="{FF2B5EF4-FFF2-40B4-BE49-F238E27FC236}">
                <a16:creationId xmlns:a16="http://schemas.microsoft.com/office/drawing/2014/main" id="{A1BED0ED-A2A1-6C77-FABF-6A1F8EB91857}"/>
              </a:ext>
            </a:extLst>
          </p:cNvPr>
          <p:cNvCxnSpPr>
            <a:cxnSpLocks/>
          </p:cNvCxnSpPr>
          <p:nvPr/>
        </p:nvCxnSpPr>
        <p:spPr>
          <a:xfrm flipH="1">
            <a:off x="24157570" y="-1522888"/>
            <a:ext cx="207012" cy="5620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テキスト ボックス 611">
            <a:extLst>
              <a:ext uri="{FF2B5EF4-FFF2-40B4-BE49-F238E27FC236}">
                <a16:creationId xmlns:a16="http://schemas.microsoft.com/office/drawing/2014/main" id="{CE12164D-D546-042D-5806-593AB1DF5292}"/>
              </a:ext>
            </a:extLst>
          </p:cNvPr>
          <p:cNvSpPr txBox="1"/>
          <p:nvPr/>
        </p:nvSpPr>
        <p:spPr>
          <a:xfrm rot="21300000">
            <a:off x="24670237" y="-456486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16m</a:t>
            </a:r>
            <a:endParaRPr kumimoji="1" lang="ja-JP" altLang="en-US" sz="1000" dirty="0"/>
          </a:p>
        </p:txBody>
      </p:sp>
      <p:cxnSp>
        <p:nvCxnSpPr>
          <p:cNvPr id="613" name="直線コネクタ 612">
            <a:extLst>
              <a:ext uri="{FF2B5EF4-FFF2-40B4-BE49-F238E27FC236}">
                <a16:creationId xmlns:a16="http://schemas.microsoft.com/office/drawing/2014/main" id="{C3974F67-510F-32E3-C234-238A90354C45}"/>
              </a:ext>
            </a:extLst>
          </p:cNvPr>
          <p:cNvCxnSpPr>
            <a:cxnSpLocks/>
          </p:cNvCxnSpPr>
          <p:nvPr/>
        </p:nvCxnSpPr>
        <p:spPr>
          <a:xfrm>
            <a:off x="24247181" y="-1127634"/>
            <a:ext cx="336902" cy="1240842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3" name="テキスト ボックス 642">
            <a:extLst>
              <a:ext uri="{FF2B5EF4-FFF2-40B4-BE49-F238E27FC236}">
                <a16:creationId xmlns:a16="http://schemas.microsoft.com/office/drawing/2014/main" id="{D6EEE61D-1BCF-4B48-EA6D-7F7D193868EE}"/>
              </a:ext>
            </a:extLst>
          </p:cNvPr>
          <p:cNvSpPr txBox="1"/>
          <p:nvPr/>
        </p:nvSpPr>
        <p:spPr>
          <a:xfrm rot="21300000">
            <a:off x="23964331" y="-1378845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45m</a:t>
            </a:r>
            <a:endParaRPr kumimoji="1" lang="ja-JP" altLang="en-US" sz="1000" dirty="0"/>
          </a:p>
        </p:txBody>
      </p:sp>
      <p:sp>
        <p:nvSpPr>
          <p:cNvPr id="645" name="テキスト ボックス 644">
            <a:extLst>
              <a:ext uri="{FF2B5EF4-FFF2-40B4-BE49-F238E27FC236}">
                <a16:creationId xmlns:a16="http://schemas.microsoft.com/office/drawing/2014/main" id="{2126B7BF-AFF4-A1EB-753E-D430C6664F80}"/>
              </a:ext>
            </a:extLst>
          </p:cNvPr>
          <p:cNvSpPr txBox="1"/>
          <p:nvPr/>
        </p:nvSpPr>
        <p:spPr>
          <a:xfrm rot="21300000">
            <a:off x="24250865" y="-1488182"/>
            <a:ext cx="1683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6m</a:t>
            </a:r>
            <a:endParaRPr kumimoji="1" lang="ja-JP" altLang="en-US" sz="1000" dirty="0"/>
          </a:p>
        </p:txBody>
      </p:sp>
      <p:cxnSp>
        <p:nvCxnSpPr>
          <p:cNvPr id="646" name="直線矢印コネクタ 645">
            <a:extLst>
              <a:ext uri="{FF2B5EF4-FFF2-40B4-BE49-F238E27FC236}">
                <a16:creationId xmlns:a16="http://schemas.microsoft.com/office/drawing/2014/main" id="{8EA17BE5-11E0-BF3C-88E4-C175D9BDFA95}"/>
              </a:ext>
            </a:extLst>
          </p:cNvPr>
          <p:cNvCxnSpPr>
            <a:cxnSpLocks/>
          </p:cNvCxnSpPr>
          <p:nvPr/>
        </p:nvCxnSpPr>
        <p:spPr>
          <a:xfrm flipV="1">
            <a:off x="24583181" y="-328856"/>
            <a:ext cx="1651346" cy="447351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テキスト ボックス 647">
            <a:extLst>
              <a:ext uri="{FF2B5EF4-FFF2-40B4-BE49-F238E27FC236}">
                <a16:creationId xmlns:a16="http://schemas.microsoft.com/office/drawing/2014/main" id="{22B751C9-F099-A3A1-06B7-9A27C9B4A762}"/>
              </a:ext>
            </a:extLst>
          </p:cNvPr>
          <p:cNvSpPr txBox="1"/>
          <p:nvPr/>
        </p:nvSpPr>
        <p:spPr>
          <a:xfrm rot="21300000">
            <a:off x="25272427" y="-104296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47m</a:t>
            </a:r>
            <a:endParaRPr kumimoji="1" lang="ja-JP" altLang="en-US" sz="1000" dirty="0"/>
          </a:p>
        </p:txBody>
      </p:sp>
      <p:sp>
        <p:nvSpPr>
          <p:cNvPr id="650" name="テキスト ボックス 649">
            <a:extLst>
              <a:ext uri="{FF2B5EF4-FFF2-40B4-BE49-F238E27FC236}">
                <a16:creationId xmlns:a16="http://schemas.microsoft.com/office/drawing/2014/main" id="{87D39260-4F34-2D90-008D-DBF2E4FA268A}"/>
              </a:ext>
            </a:extLst>
          </p:cNvPr>
          <p:cNvSpPr txBox="1"/>
          <p:nvPr/>
        </p:nvSpPr>
        <p:spPr>
          <a:xfrm rot="21300000">
            <a:off x="26065880" y="-290576"/>
            <a:ext cx="13305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/>
              <a:t>2m</a:t>
            </a:r>
            <a:endParaRPr kumimoji="1" lang="ja-JP" altLang="en-US" sz="800" dirty="0"/>
          </a:p>
        </p:txBody>
      </p:sp>
      <p:cxnSp>
        <p:nvCxnSpPr>
          <p:cNvPr id="651" name="直線矢印コネクタ 650">
            <a:extLst>
              <a:ext uri="{FF2B5EF4-FFF2-40B4-BE49-F238E27FC236}">
                <a16:creationId xmlns:a16="http://schemas.microsoft.com/office/drawing/2014/main" id="{9AA8C1D3-551A-259D-3918-2FEC2FE29FD0}"/>
              </a:ext>
            </a:extLst>
          </p:cNvPr>
          <p:cNvCxnSpPr>
            <a:cxnSpLocks/>
          </p:cNvCxnSpPr>
          <p:nvPr/>
        </p:nvCxnSpPr>
        <p:spPr>
          <a:xfrm>
            <a:off x="26230132" y="-341272"/>
            <a:ext cx="36719" cy="135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直線矢印コネクタ 657">
            <a:extLst>
              <a:ext uri="{FF2B5EF4-FFF2-40B4-BE49-F238E27FC236}">
                <a16:creationId xmlns:a16="http://schemas.microsoft.com/office/drawing/2014/main" id="{51DFCF58-3313-9C54-5410-253DC6E9E652}"/>
              </a:ext>
            </a:extLst>
          </p:cNvPr>
          <p:cNvCxnSpPr>
            <a:cxnSpLocks/>
          </p:cNvCxnSpPr>
          <p:nvPr/>
        </p:nvCxnSpPr>
        <p:spPr>
          <a:xfrm flipV="1">
            <a:off x="22673897" y="306022"/>
            <a:ext cx="1219977" cy="330493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テキスト ボックス 660">
            <a:extLst>
              <a:ext uri="{FF2B5EF4-FFF2-40B4-BE49-F238E27FC236}">
                <a16:creationId xmlns:a16="http://schemas.microsoft.com/office/drawing/2014/main" id="{2A51AEEA-9276-4B31-BCF8-122417DE0188}"/>
              </a:ext>
            </a:extLst>
          </p:cNvPr>
          <p:cNvSpPr txBox="1"/>
          <p:nvPr/>
        </p:nvSpPr>
        <p:spPr>
          <a:xfrm rot="21300000">
            <a:off x="23027477" y="527957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37m</a:t>
            </a:r>
            <a:endParaRPr kumimoji="1" lang="ja-JP" altLang="en-US" sz="1000" dirty="0"/>
          </a:p>
        </p:txBody>
      </p:sp>
      <p:cxnSp>
        <p:nvCxnSpPr>
          <p:cNvPr id="662" name="直線コネクタ 661">
            <a:extLst>
              <a:ext uri="{FF2B5EF4-FFF2-40B4-BE49-F238E27FC236}">
                <a16:creationId xmlns:a16="http://schemas.microsoft.com/office/drawing/2014/main" id="{DD4BB31F-AAC2-89FD-63E7-3C868BB21AF2}"/>
              </a:ext>
            </a:extLst>
          </p:cNvPr>
          <p:cNvCxnSpPr>
            <a:cxnSpLocks/>
          </p:cNvCxnSpPr>
          <p:nvPr/>
        </p:nvCxnSpPr>
        <p:spPr>
          <a:xfrm flipV="1">
            <a:off x="23810616" y="1032626"/>
            <a:ext cx="660211" cy="1132891"/>
          </a:xfrm>
          <a:prstGeom prst="line">
            <a:avLst/>
          </a:prstGeom>
          <a:ln w="63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4" name="テキスト ボックス 663">
            <a:extLst>
              <a:ext uri="{FF2B5EF4-FFF2-40B4-BE49-F238E27FC236}">
                <a16:creationId xmlns:a16="http://schemas.microsoft.com/office/drawing/2014/main" id="{C48611D8-0734-E85F-734D-BFF09956B1AB}"/>
              </a:ext>
            </a:extLst>
          </p:cNvPr>
          <p:cNvSpPr txBox="1"/>
          <p:nvPr/>
        </p:nvSpPr>
        <p:spPr>
          <a:xfrm rot="21300000">
            <a:off x="24049582" y="1753248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37m</a:t>
            </a:r>
            <a:endParaRPr kumimoji="1" lang="ja-JP" altLang="en-US" sz="1000" dirty="0"/>
          </a:p>
        </p:txBody>
      </p:sp>
      <p:cxnSp>
        <p:nvCxnSpPr>
          <p:cNvPr id="667" name="直線矢印コネクタ 666">
            <a:extLst>
              <a:ext uri="{FF2B5EF4-FFF2-40B4-BE49-F238E27FC236}">
                <a16:creationId xmlns:a16="http://schemas.microsoft.com/office/drawing/2014/main" id="{C9DFA0A3-955A-FB81-69D9-218190F7BF10}"/>
              </a:ext>
            </a:extLst>
          </p:cNvPr>
          <p:cNvCxnSpPr>
            <a:cxnSpLocks/>
          </p:cNvCxnSpPr>
          <p:nvPr/>
        </p:nvCxnSpPr>
        <p:spPr>
          <a:xfrm>
            <a:off x="24465354" y="1044335"/>
            <a:ext cx="2507491" cy="1556643"/>
          </a:xfrm>
          <a:prstGeom prst="straightConnector1">
            <a:avLst/>
          </a:prstGeom>
          <a:ln w="63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0" name="直線コネクタ 669">
            <a:extLst>
              <a:ext uri="{FF2B5EF4-FFF2-40B4-BE49-F238E27FC236}">
                <a16:creationId xmlns:a16="http://schemas.microsoft.com/office/drawing/2014/main" id="{E2EF0362-2747-867F-B3B2-17E5CF04B3E9}"/>
              </a:ext>
            </a:extLst>
          </p:cNvPr>
          <p:cNvCxnSpPr>
            <a:cxnSpLocks/>
          </p:cNvCxnSpPr>
          <p:nvPr/>
        </p:nvCxnSpPr>
        <p:spPr>
          <a:xfrm flipV="1">
            <a:off x="26964364" y="2444992"/>
            <a:ext cx="90563" cy="155402"/>
          </a:xfrm>
          <a:prstGeom prst="line">
            <a:avLst/>
          </a:prstGeom>
          <a:ln w="63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5" name="テキスト ボックス 674">
            <a:extLst>
              <a:ext uri="{FF2B5EF4-FFF2-40B4-BE49-F238E27FC236}">
                <a16:creationId xmlns:a16="http://schemas.microsoft.com/office/drawing/2014/main" id="{D6F8CF69-AED5-9C5C-F5CD-2CB0638960A3}"/>
              </a:ext>
            </a:extLst>
          </p:cNvPr>
          <p:cNvSpPr txBox="1"/>
          <p:nvPr/>
        </p:nvSpPr>
        <p:spPr>
          <a:xfrm rot="21300000">
            <a:off x="25968830" y="2080087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83m</a:t>
            </a:r>
            <a:endParaRPr kumimoji="1" lang="ja-JP" altLang="en-US" sz="1000" dirty="0"/>
          </a:p>
        </p:txBody>
      </p:sp>
      <p:sp>
        <p:nvSpPr>
          <p:cNvPr id="676" name="テキスト ボックス 675">
            <a:extLst>
              <a:ext uri="{FF2B5EF4-FFF2-40B4-BE49-F238E27FC236}">
                <a16:creationId xmlns:a16="http://schemas.microsoft.com/office/drawing/2014/main" id="{7050FFC8-0767-6E0A-60F8-BA67723709FB}"/>
              </a:ext>
            </a:extLst>
          </p:cNvPr>
          <p:cNvSpPr txBox="1"/>
          <p:nvPr/>
        </p:nvSpPr>
        <p:spPr>
          <a:xfrm rot="21300000">
            <a:off x="27061481" y="2502880"/>
            <a:ext cx="1683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3m</a:t>
            </a:r>
            <a:endParaRPr kumimoji="1" lang="ja-JP" altLang="en-US" sz="1000" dirty="0"/>
          </a:p>
        </p:txBody>
      </p:sp>
      <p:sp>
        <p:nvSpPr>
          <p:cNvPr id="679" name="テキスト ボックス 678">
            <a:extLst>
              <a:ext uri="{FF2B5EF4-FFF2-40B4-BE49-F238E27FC236}">
                <a16:creationId xmlns:a16="http://schemas.microsoft.com/office/drawing/2014/main" id="{40AF84F0-9CA0-CE5C-2E4E-26EB590EB45A}"/>
              </a:ext>
            </a:extLst>
          </p:cNvPr>
          <p:cNvSpPr txBox="1"/>
          <p:nvPr/>
        </p:nvSpPr>
        <p:spPr>
          <a:xfrm>
            <a:off x="995454" y="9306592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r>
          </a:p>
        </p:txBody>
      </p:sp>
      <p:cxnSp>
        <p:nvCxnSpPr>
          <p:cNvPr id="682" name="直線矢印コネクタ 681">
            <a:extLst>
              <a:ext uri="{FF2B5EF4-FFF2-40B4-BE49-F238E27FC236}">
                <a16:creationId xmlns:a16="http://schemas.microsoft.com/office/drawing/2014/main" id="{81271BE3-B0DE-6090-D074-7C564D447E51}"/>
              </a:ext>
            </a:extLst>
          </p:cNvPr>
          <p:cNvCxnSpPr>
            <a:cxnSpLocks/>
          </p:cNvCxnSpPr>
          <p:nvPr/>
        </p:nvCxnSpPr>
        <p:spPr>
          <a:xfrm>
            <a:off x="321266" y="7944440"/>
            <a:ext cx="909483" cy="0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直線コネクタ 683">
            <a:extLst>
              <a:ext uri="{FF2B5EF4-FFF2-40B4-BE49-F238E27FC236}">
                <a16:creationId xmlns:a16="http://schemas.microsoft.com/office/drawing/2014/main" id="{A48FAF4E-CC4F-4259-B1E4-264F537EB227}"/>
              </a:ext>
            </a:extLst>
          </p:cNvPr>
          <p:cNvCxnSpPr>
            <a:cxnSpLocks/>
          </p:cNvCxnSpPr>
          <p:nvPr/>
        </p:nvCxnSpPr>
        <p:spPr>
          <a:xfrm>
            <a:off x="321266" y="7736159"/>
            <a:ext cx="0" cy="2565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9" name="テキスト ボックス 688">
            <a:extLst>
              <a:ext uri="{FF2B5EF4-FFF2-40B4-BE49-F238E27FC236}">
                <a16:creationId xmlns:a16="http://schemas.microsoft.com/office/drawing/2014/main" id="{C78FE688-8793-2993-E306-AF76675C52B5}"/>
              </a:ext>
            </a:extLst>
          </p:cNvPr>
          <p:cNvSpPr txBox="1"/>
          <p:nvPr/>
        </p:nvSpPr>
        <p:spPr>
          <a:xfrm flipH="1">
            <a:off x="607248" y="779910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694" name="直線矢印コネクタ 693">
            <a:extLst>
              <a:ext uri="{FF2B5EF4-FFF2-40B4-BE49-F238E27FC236}">
                <a16:creationId xmlns:a16="http://schemas.microsoft.com/office/drawing/2014/main" id="{35D71369-152C-1BE9-C6C5-8C434F2893B1}"/>
              </a:ext>
            </a:extLst>
          </p:cNvPr>
          <p:cNvCxnSpPr>
            <a:cxnSpLocks/>
          </p:cNvCxnSpPr>
          <p:nvPr/>
        </p:nvCxnSpPr>
        <p:spPr>
          <a:xfrm flipH="1">
            <a:off x="3735313" y="9405536"/>
            <a:ext cx="737144" cy="0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直線コネクタ 695">
            <a:extLst>
              <a:ext uri="{FF2B5EF4-FFF2-40B4-BE49-F238E27FC236}">
                <a16:creationId xmlns:a16="http://schemas.microsoft.com/office/drawing/2014/main" id="{AF3568C5-330D-2172-11EA-07B095A9B2B1}"/>
              </a:ext>
            </a:extLst>
          </p:cNvPr>
          <p:cNvCxnSpPr>
            <a:cxnSpLocks/>
          </p:cNvCxnSpPr>
          <p:nvPr/>
        </p:nvCxnSpPr>
        <p:spPr>
          <a:xfrm>
            <a:off x="3735313" y="8963525"/>
            <a:ext cx="0" cy="4616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5" name="テキスト ボックス 714">
            <a:extLst>
              <a:ext uri="{FF2B5EF4-FFF2-40B4-BE49-F238E27FC236}">
                <a16:creationId xmlns:a16="http://schemas.microsoft.com/office/drawing/2014/main" id="{F03071D3-9898-AF85-58E2-14075F7D4692}"/>
              </a:ext>
            </a:extLst>
          </p:cNvPr>
          <p:cNvSpPr txBox="1"/>
          <p:nvPr/>
        </p:nvSpPr>
        <p:spPr>
          <a:xfrm>
            <a:off x="3979805" y="9271551"/>
            <a:ext cx="200943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r>
          </a:p>
        </p:txBody>
      </p:sp>
      <p:sp>
        <p:nvSpPr>
          <p:cNvPr id="716" name="テキスト ボックス 715">
            <a:extLst>
              <a:ext uri="{FF2B5EF4-FFF2-40B4-BE49-F238E27FC236}">
                <a16:creationId xmlns:a16="http://schemas.microsoft.com/office/drawing/2014/main" id="{DBB0AF3C-F58C-150D-0457-3B437039DFEF}"/>
              </a:ext>
            </a:extLst>
          </p:cNvPr>
          <p:cNvSpPr txBox="1"/>
          <p:nvPr/>
        </p:nvSpPr>
        <p:spPr>
          <a:xfrm>
            <a:off x="3677751" y="8619098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highlight>
                  <a:srgbClr val="FFFFFF"/>
                </a:highlight>
              </a:rPr>
              <a:t>木の高さ</a:t>
            </a:r>
            <a:r>
              <a:rPr kumimoji="1" lang="en-US" altLang="ja-JP" sz="600" dirty="0">
                <a:highlight>
                  <a:srgbClr val="FFFFFF"/>
                </a:highlight>
              </a:rPr>
              <a:t>=</a:t>
            </a:r>
          </a:p>
          <a:p>
            <a:r>
              <a:rPr kumimoji="1" lang="ja-JP" altLang="en-US" sz="600" dirty="0">
                <a:highlight>
                  <a:srgbClr val="FFFFFF"/>
                </a:highlight>
              </a:rPr>
              <a:t>離着陸帯から</a:t>
            </a:r>
            <a:r>
              <a:rPr kumimoji="1" lang="en-US" altLang="ja-JP" sz="600" dirty="0">
                <a:highlight>
                  <a:srgbClr val="FFFFFF"/>
                </a:highlight>
              </a:rPr>
              <a:t>32m</a:t>
            </a:r>
            <a:endParaRPr kumimoji="1" lang="ja-JP" altLang="en-US" sz="600" dirty="0">
              <a:highlight>
                <a:srgbClr val="FFFFFF"/>
              </a:highlight>
            </a:endParaRPr>
          </a:p>
        </p:txBody>
      </p:sp>
      <p:grpSp>
        <p:nvGrpSpPr>
          <p:cNvPr id="717" name="グループ化 716">
            <a:extLst>
              <a:ext uri="{FF2B5EF4-FFF2-40B4-BE49-F238E27FC236}">
                <a16:creationId xmlns:a16="http://schemas.microsoft.com/office/drawing/2014/main" id="{CF9CCD9E-363F-2F49-AE52-9D6A7101A18B}"/>
              </a:ext>
            </a:extLst>
          </p:cNvPr>
          <p:cNvGrpSpPr/>
          <p:nvPr/>
        </p:nvGrpSpPr>
        <p:grpSpPr>
          <a:xfrm>
            <a:off x="3397839" y="8602659"/>
            <a:ext cx="330951" cy="511008"/>
            <a:chOff x="21069142" y="1054470"/>
            <a:chExt cx="233253" cy="360157"/>
          </a:xfrm>
        </p:grpSpPr>
        <p:sp>
          <p:nvSpPr>
            <p:cNvPr id="718" name="フリーフォーム 569">
              <a:extLst>
                <a:ext uri="{FF2B5EF4-FFF2-40B4-BE49-F238E27FC236}">
                  <a16:creationId xmlns:a16="http://schemas.microsoft.com/office/drawing/2014/main" id="{ACD91CD9-DAFA-3405-A9F3-CD3822F9EBD5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二等辺三角形 718">
              <a:extLst>
                <a:ext uri="{FF2B5EF4-FFF2-40B4-BE49-F238E27FC236}">
                  <a16:creationId xmlns:a16="http://schemas.microsoft.com/office/drawing/2014/main" id="{84BDC305-74AF-9532-F051-5C3F902F0264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二等辺三角形 719">
              <a:extLst>
                <a:ext uri="{FF2B5EF4-FFF2-40B4-BE49-F238E27FC236}">
                  <a16:creationId xmlns:a16="http://schemas.microsoft.com/office/drawing/2014/main" id="{77DDBF31-DBFC-BBEC-AB5F-A14397C227F4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二等辺三角形 720">
              <a:extLst>
                <a:ext uri="{FF2B5EF4-FFF2-40B4-BE49-F238E27FC236}">
                  <a16:creationId xmlns:a16="http://schemas.microsoft.com/office/drawing/2014/main" id="{2A3A264C-982B-96D1-28CE-C13EE295D040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0" name="グループ化 699">
            <a:extLst>
              <a:ext uri="{FF2B5EF4-FFF2-40B4-BE49-F238E27FC236}">
                <a16:creationId xmlns:a16="http://schemas.microsoft.com/office/drawing/2014/main" id="{FDAEAE6F-85E0-A7FF-C1BD-7CD9578E7B02}"/>
              </a:ext>
            </a:extLst>
          </p:cNvPr>
          <p:cNvGrpSpPr/>
          <p:nvPr/>
        </p:nvGrpSpPr>
        <p:grpSpPr>
          <a:xfrm>
            <a:off x="3435207" y="8611478"/>
            <a:ext cx="330951" cy="511008"/>
            <a:chOff x="21069142" y="1054470"/>
            <a:chExt cx="233253" cy="360157"/>
          </a:xfrm>
        </p:grpSpPr>
        <p:sp>
          <p:nvSpPr>
            <p:cNvPr id="701" name="フリーフォーム 569">
              <a:extLst>
                <a:ext uri="{FF2B5EF4-FFF2-40B4-BE49-F238E27FC236}">
                  <a16:creationId xmlns:a16="http://schemas.microsoft.com/office/drawing/2014/main" id="{9CA425A9-D928-0BB8-BB7A-3EC2C7479A90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二等辺三角形 701">
              <a:extLst>
                <a:ext uri="{FF2B5EF4-FFF2-40B4-BE49-F238E27FC236}">
                  <a16:creationId xmlns:a16="http://schemas.microsoft.com/office/drawing/2014/main" id="{E3B2F6FB-3A19-90F0-87C7-FC6AFAEB24E9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二等辺三角形 702">
              <a:extLst>
                <a:ext uri="{FF2B5EF4-FFF2-40B4-BE49-F238E27FC236}">
                  <a16:creationId xmlns:a16="http://schemas.microsoft.com/office/drawing/2014/main" id="{0C44C674-2D3E-3521-8A83-EC60635FF6C6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二等辺三角形 703">
              <a:extLst>
                <a:ext uri="{FF2B5EF4-FFF2-40B4-BE49-F238E27FC236}">
                  <a16:creationId xmlns:a16="http://schemas.microsoft.com/office/drawing/2014/main" id="{4D3DBC24-9BEB-F228-3FFA-DD5058E6CA80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7" name="グループ化 726">
            <a:extLst>
              <a:ext uri="{FF2B5EF4-FFF2-40B4-BE49-F238E27FC236}">
                <a16:creationId xmlns:a16="http://schemas.microsoft.com/office/drawing/2014/main" id="{9F211AA1-C706-FC6A-5BD4-E2F75F50DEE8}"/>
              </a:ext>
            </a:extLst>
          </p:cNvPr>
          <p:cNvGrpSpPr/>
          <p:nvPr/>
        </p:nvGrpSpPr>
        <p:grpSpPr>
          <a:xfrm>
            <a:off x="418573" y="8786779"/>
            <a:ext cx="269637" cy="416336"/>
            <a:chOff x="21069142" y="1054470"/>
            <a:chExt cx="233253" cy="360157"/>
          </a:xfrm>
        </p:grpSpPr>
        <p:sp>
          <p:nvSpPr>
            <p:cNvPr id="728" name="フリーフォーム 569">
              <a:extLst>
                <a:ext uri="{FF2B5EF4-FFF2-40B4-BE49-F238E27FC236}">
                  <a16:creationId xmlns:a16="http://schemas.microsoft.com/office/drawing/2014/main" id="{656EC405-58E7-A6F9-06E1-EA94C34B5244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二等辺三角形 728">
              <a:extLst>
                <a:ext uri="{FF2B5EF4-FFF2-40B4-BE49-F238E27FC236}">
                  <a16:creationId xmlns:a16="http://schemas.microsoft.com/office/drawing/2014/main" id="{0947449D-EBDF-0E9E-F150-B48E31086629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二等辺三角形 729">
              <a:extLst>
                <a:ext uri="{FF2B5EF4-FFF2-40B4-BE49-F238E27FC236}">
                  <a16:creationId xmlns:a16="http://schemas.microsoft.com/office/drawing/2014/main" id="{AA65444F-7E19-A073-8E8B-465E2219A107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二等辺三角形 730">
              <a:extLst>
                <a:ext uri="{FF2B5EF4-FFF2-40B4-BE49-F238E27FC236}">
                  <a16:creationId xmlns:a16="http://schemas.microsoft.com/office/drawing/2014/main" id="{C2F0B693-2B6F-B929-B885-FE79C5EB3746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2" name="グループ化 721">
            <a:extLst>
              <a:ext uri="{FF2B5EF4-FFF2-40B4-BE49-F238E27FC236}">
                <a16:creationId xmlns:a16="http://schemas.microsoft.com/office/drawing/2014/main" id="{5D0F13D7-53FB-76EB-CAD5-DADBCC9E9676}"/>
              </a:ext>
            </a:extLst>
          </p:cNvPr>
          <p:cNvGrpSpPr/>
          <p:nvPr/>
        </p:nvGrpSpPr>
        <p:grpSpPr>
          <a:xfrm>
            <a:off x="518903" y="8796650"/>
            <a:ext cx="269637" cy="416336"/>
            <a:chOff x="21069142" y="1054470"/>
            <a:chExt cx="233253" cy="360157"/>
          </a:xfrm>
        </p:grpSpPr>
        <p:sp>
          <p:nvSpPr>
            <p:cNvPr id="723" name="フリーフォーム 569">
              <a:extLst>
                <a:ext uri="{FF2B5EF4-FFF2-40B4-BE49-F238E27FC236}">
                  <a16:creationId xmlns:a16="http://schemas.microsoft.com/office/drawing/2014/main" id="{0E723F10-1277-E70B-BB54-4DEF1C691CA1}"/>
                </a:ext>
              </a:extLst>
            </p:cNvPr>
            <p:cNvSpPr/>
            <p:nvPr/>
          </p:nvSpPr>
          <p:spPr>
            <a:xfrm>
              <a:off x="21140935" y="1263641"/>
              <a:ext cx="89666" cy="15098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二等辺三角形 723">
              <a:extLst>
                <a:ext uri="{FF2B5EF4-FFF2-40B4-BE49-F238E27FC236}">
                  <a16:creationId xmlns:a16="http://schemas.microsoft.com/office/drawing/2014/main" id="{49B94FE1-3042-C5CB-63F8-496962590B46}"/>
                </a:ext>
              </a:extLst>
            </p:cNvPr>
            <p:cNvSpPr/>
            <p:nvPr/>
          </p:nvSpPr>
          <p:spPr>
            <a:xfrm>
              <a:off x="21069142" y="1148411"/>
              <a:ext cx="233253" cy="161619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二等辺三角形 724">
              <a:extLst>
                <a:ext uri="{FF2B5EF4-FFF2-40B4-BE49-F238E27FC236}">
                  <a16:creationId xmlns:a16="http://schemas.microsoft.com/office/drawing/2014/main" id="{C9D17B40-6C01-DA3E-847A-5562E739F992}"/>
                </a:ext>
              </a:extLst>
            </p:cNvPr>
            <p:cNvSpPr/>
            <p:nvPr/>
          </p:nvSpPr>
          <p:spPr>
            <a:xfrm>
              <a:off x="21090868" y="1090919"/>
              <a:ext cx="189800" cy="131511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二等辺三角形 725">
              <a:extLst>
                <a:ext uri="{FF2B5EF4-FFF2-40B4-BE49-F238E27FC236}">
                  <a16:creationId xmlns:a16="http://schemas.microsoft.com/office/drawing/2014/main" id="{5FAC0549-B0C1-AF93-2599-F2EE3D4A0A1B}"/>
                </a:ext>
              </a:extLst>
            </p:cNvPr>
            <p:cNvSpPr/>
            <p:nvPr/>
          </p:nvSpPr>
          <p:spPr>
            <a:xfrm>
              <a:off x="21120429" y="1054470"/>
              <a:ext cx="130679" cy="85627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2" name="テキスト ボックス 731">
            <a:extLst>
              <a:ext uri="{FF2B5EF4-FFF2-40B4-BE49-F238E27FC236}">
                <a16:creationId xmlns:a16="http://schemas.microsoft.com/office/drawing/2014/main" id="{A2F8C4E7-259E-7BFF-3203-60C2C982889C}"/>
              </a:ext>
            </a:extLst>
          </p:cNvPr>
          <p:cNvSpPr txBox="1"/>
          <p:nvPr/>
        </p:nvSpPr>
        <p:spPr>
          <a:xfrm>
            <a:off x="671925" y="8599910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highlight>
                  <a:srgbClr val="FFFFFF"/>
                </a:highlight>
              </a:rPr>
              <a:t>木の高さ</a:t>
            </a:r>
            <a:r>
              <a:rPr kumimoji="1" lang="en-US" altLang="ja-JP" sz="600" dirty="0">
                <a:highlight>
                  <a:srgbClr val="FFFFFF"/>
                </a:highlight>
              </a:rPr>
              <a:t>=</a:t>
            </a:r>
          </a:p>
          <a:p>
            <a:r>
              <a:rPr kumimoji="1" lang="ja-JP" altLang="en-US" sz="600" dirty="0">
                <a:highlight>
                  <a:srgbClr val="FFFFFF"/>
                </a:highlight>
              </a:rPr>
              <a:t>離着陸帯から</a:t>
            </a:r>
            <a:r>
              <a:rPr kumimoji="1" lang="en-US" altLang="ja-JP" sz="600" dirty="0">
                <a:highlight>
                  <a:srgbClr val="FFFFFF"/>
                </a:highlight>
              </a:rPr>
              <a:t>23m</a:t>
            </a:r>
            <a:endParaRPr kumimoji="1" lang="ja-JP" altLang="en-US" sz="600" dirty="0">
              <a:highlight>
                <a:srgbClr val="FFFFFF"/>
              </a:highlight>
            </a:endParaRPr>
          </a:p>
        </p:txBody>
      </p:sp>
      <p:cxnSp>
        <p:nvCxnSpPr>
          <p:cNvPr id="395" name="直線矢印コネクタ 394"/>
          <p:cNvCxnSpPr/>
          <p:nvPr/>
        </p:nvCxnSpPr>
        <p:spPr>
          <a:xfrm flipH="1">
            <a:off x="3574090" y="8373592"/>
            <a:ext cx="0" cy="89836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A54639A9-055D-0F20-951E-44287CABB391}"/>
              </a:ext>
            </a:extLst>
          </p:cNvPr>
          <p:cNvCxnSpPr/>
          <p:nvPr/>
        </p:nvCxnSpPr>
        <p:spPr>
          <a:xfrm flipH="1">
            <a:off x="528189" y="8359306"/>
            <a:ext cx="0" cy="89836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A642113-FC56-E302-CF24-09D02887B14E}"/>
              </a:ext>
            </a:extLst>
          </p:cNvPr>
          <p:cNvCxnSpPr>
            <a:cxnSpLocks/>
          </p:cNvCxnSpPr>
          <p:nvPr/>
        </p:nvCxnSpPr>
        <p:spPr>
          <a:xfrm>
            <a:off x="25199706" y="252090"/>
            <a:ext cx="341230" cy="211835"/>
          </a:xfrm>
          <a:prstGeom prst="straightConnector1">
            <a:avLst/>
          </a:prstGeom>
          <a:ln w="63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73EB2EB-5674-F52D-FDF0-BEE49A255042}"/>
              </a:ext>
            </a:extLst>
          </p:cNvPr>
          <p:cNvSpPr txBox="1"/>
          <p:nvPr/>
        </p:nvSpPr>
        <p:spPr>
          <a:xfrm rot="21300000">
            <a:off x="25341748" y="191627"/>
            <a:ext cx="2340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10m</a:t>
            </a:r>
            <a:endParaRPr kumimoji="1" lang="ja-JP" altLang="en-US" sz="1000" dirty="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86B8CD04-6483-62D1-E463-B7B9924823B1}"/>
              </a:ext>
            </a:extLst>
          </p:cNvPr>
          <p:cNvSpPr txBox="1"/>
          <p:nvPr/>
        </p:nvSpPr>
        <p:spPr>
          <a:xfrm>
            <a:off x="5020060" y="9305335"/>
            <a:ext cx="5212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建物</a:t>
            </a:r>
            <a:r>
              <a:rPr kumimoji="1" lang="en-US" altLang="ja-JP" sz="600" dirty="0"/>
              <a:t>H=2.4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5461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60276"/>
              </p:ext>
            </p:extLst>
          </p:nvPr>
        </p:nvGraphicFramePr>
        <p:xfrm>
          <a:off x="86671" y="539750"/>
          <a:ext cx="6120000" cy="16652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1665288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5575634" y="3766"/>
            <a:ext cx="1389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2/2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3" name="図 2" hidden="1">
            <a:extLst>
              <a:ext uri="{FF2B5EF4-FFF2-40B4-BE49-F238E27FC236}">
                <a16:creationId xmlns:a16="http://schemas.microsoft.com/office/drawing/2014/main" id="{D2F051F8-DB30-8C05-8D0F-9BFB95DB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82" y="1404866"/>
            <a:ext cx="3219732" cy="812526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7890692-59AF-05D1-3683-26D2497A7032}"/>
              </a:ext>
            </a:extLst>
          </p:cNvPr>
          <p:cNvCxnSpPr>
            <a:cxnSpLocks/>
          </p:cNvCxnSpPr>
          <p:nvPr/>
        </p:nvCxnSpPr>
        <p:spPr>
          <a:xfrm>
            <a:off x="2555963" y="539752"/>
            <a:ext cx="0" cy="1677222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5644E69-388D-B867-1C6D-FB8CCDC164FF}"/>
              </a:ext>
            </a:extLst>
          </p:cNvPr>
          <p:cNvSpPr/>
          <p:nvPr/>
        </p:nvSpPr>
        <p:spPr>
          <a:xfrm>
            <a:off x="3958855" y="1765389"/>
            <a:ext cx="143248" cy="112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5855CA8E-3C0E-7A97-CEB3-E3BE21BF7BD4}"/>
              </a:ext>
            </a:extLst>
          </p:cNvPr>
          <p:cNvCxnSpPr>
            <a:cxnSpLocks/>
          </p:cNvCxnSpPr>
          <p:nvPr/>
        </p:nvCxnSpPr>
        <p:spPr>
          <a:xfrm>
            <a:off x="3104241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B13D962A-7C81-91AA-91E6-191417F56296}"/>
              </a:ext>
            </a:extLst>
          </p:cNvPr>
          <p:cNvCxnSpPr>
            <a:cxnSpLocks/>
          </p:cNvCxnSpPr>
          <p:nvPr/>
        </p:nvCxnSpPr>
        <p:spPr>
          <a:xfrm>
            <a:off x="3379516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A4666C2C-D49C-4D1F-B94A-26914C24899F}"/>
              </a:ext>
            </a:extLst>
          </p:cNvPr>
          <p:cNvCxnSpPr>
            <a:cxnSpLocks/>
          </p:cNvCxnSpPr>
          <p:nvPr/>
        </p:nvCxnSpPr>
        <p:spPr>
          <a:xfrm>
            <a:off x="3654792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BB3E581E-5B0C-9054-0581-A37BDF02972C}"/>
              </a:ext>
            </a:extLst>
          </p:cNvPr>
          <p:cNvCxnSpPr>
            <a:cxnSpLocks/>
          </p:cNvCxnSpPr>
          <p:nvPr/>
        </p:nvCxnSpPr>
        <p:spPr>
          <a:xfrm>
            <a:off x="3930067" y="644299"/>
            <a:ext cx="0" cy="1512408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9AB49371-75F1-4A6F-60D1-F13794DD267F}"/>
              </a:ext>
            </a:extLst>
          </p:cNvPr>
          <p:cNvCxnSpPr>
            <a:cxnSpLocks/>
          </p:cNvCxnSpPr>
          <p:nvPr/>
        </p:nvCxnSpPr>
        <p:spPr>
          <a:xfrm>
            <a:off x="4205341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A67E0B19-8AAB-2B96-AAC3-EED46361E12D}"/>
              </a:ext>
            </a:extLst>
          </p:cNvPr>
          <p:cNvCxnSpPr>
            <a:cxnSpLocks/>
          </p:cNvCxnSpPr>
          <p:nvPr/>
        </p:nvCxnSpPr>
        <p:spPr>
          <a:xfrm>
            <a:off x="4480616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61EEAAAC-54DC-590C-2382-E30C3D94D321}"/>
              </a:ext>
            </a:extLst>
          </p:cNvPr>
          <p:cNvCxnSpPr>
            <a:cxnSpLocks/>
          </p:cNvCxnSpPr>
          <p:nvPr/>
        </p:nvCxnSpPr>
        <p:spPr>
          <a:xfrm>
            <a:off x="4755892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84B0D557-665D-2673-812E-16A550A5B6F8}"/>
              </a:ext>
            </a:extLst>
          </p:cNvPr>
          <p:cNvCxnSpPr>
            <a:cxnSpLocks/>
          </p:cNvCxnSpPr>
          <p:nvPr/>
        </p:nvCxnSpPr>
        <p:spPr>
          <a:xfrm>
            <a:off x="5031167" y="647474"/>
            <a:ext cx="0" cy="1509233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03F0E000-36FD-3D79-5D1D-D6EC1F1B55F7}"/>
              </a:ext>
            </a:extLst>
          </p:cNvPr>
          <p:cNvCxnSpPr>
            <a:cxnSpLocks/>
          </p:cNvCxnSpPr>
          <p:nvPr/>
        </p:nvCxnSpPr>
        <p:spPr>
          <a:xfrm>
            <a:off x="3102684" y="1332117"/>
            <a:ext cx="192848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92772AF9-795B-EBF5-5221-293C8586D146}"/>
              </a:ext>
            </a:extLst>
          </p:cNvPr>
          <p:cNvCxnSpPr>
            <a:cxnSpLocks/>
          </p:cNvCxnSpPr>
          <p:nvPr/>
        </p:nvCxnSpPr>
        <p:spPr>
          <a:xfrm>
            <a:off x="3102684" y="1607222"/>
            <a:ext cx="192848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DCCC6A4A-530A-1E29-172E-6C90EC35ECAC}"/>
              </a:ext>
            </a:extLst>
          </p:cNvPr>
          <p:cNvCxnSpPr>
            <a:cxnSpLocks/>
          </p:cNvCxnSpPr>
          <p:nvPr/>
        </p:nvCxnSpPr>
        <p:spPr>
          <a:xfrm>
            <a:off x="3102684" y="1882327"/>
            <a:ext cx="192848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7AC5CF5-3B5B-D24A-9751-4AB3E9AFDCEF}"/>
              </a:ext>
            </a:extLst>
          </p:cNvPr>
          <p:cNvCxnSpPr>
            <a:cxnSpLocks/>
          </p:cNvCxnSpPr>
          <p:nvPr/>
        </p:nvCxnSpPr>
        <p:spPr>
          <a:xfrm>
            <a:off x="3102684" y="2157434"/>
            <a:ext cx="192848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BF13B9EA-315F-F15C-1A9B-576BDE39BF6C}"/>
              </a:ext>
            </a:extLst>
          </p:cNvPr>
          <p:cNvCxnSpPr>
            <a:cxnSpLocks/>
          </p:cNvCxnSpPr>
          <p:nvPr/>
        </p:nvCxnSpPr>
        <p:spPr>
          <a:xfrm>
            <a:off x="3102684" y="781906"/>
            <a:ext cx="192848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8F914ACF-B1AB-C47F-DD57-D8F57D3DAC69}"/>
              </a:ext>
            </a:extLst>
          </p:cNvPr>
          <p:cNvCxnSpPr>
            <a:cxnSpLocks/>
          </p:cNvCxnSpPr>
          <p:nvPr/>
        </p:nvCxnSpPr>
        <p:spPr>
          <a:xfrm>
            <a:off x="3102684" y="1057011"/>
            <a:ext cx="192848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A4C3D800-766E-47D1-FCE5-9CCCE692B081}"/>
              </a:ext>
            </a:extLst>
          </p:cNvPr>
          <p:cNvSpPr/>
          <p:nvPr/>
        </p:nvSpPr>
        <p:spPr>
          <a:xfrm>
            <a:off x="2764493" y="1202749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3F4CB0A-110C-B4CF-E983-48711FB6E5A0}"/>
              </a:ext>
            </a:extLst>
          </p:cNvPr>
          <p:cNvSpPr/>
          <p:nvPr/>
        </p:nvSpPr>
        <p:spPr>
          <a:xfrm>
            <a:off x="5227662" y="1217419"/>
            <a:ext cx="185737" cy="1809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4A61C742-8611-B519-FA8B-30703AB80DB5}"/>
              </a:ext>
            </a:extLst>
          </p:cNvPr>
          <p:cNvSpPr/>
          <p:nvPr/>
        </p:nvSpPr>
        <p:spPr>
          <a:xfrm>
            <a:off x="3099509" y="1876060"/>
            <a:ext cx="55741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E2BA0BC7-5A15-7427-ABC3-12FAC57985A3}"/>
              </a:ext>
            </a:extLst>
          </p:cNvPr>
          <p:cNvCxnSpPr>
            <a:cxnSpLocks/>
          </p:cNvCxnSpPr>
          <p:nvPr/>
        </p:nvCxnSpPr>
        <p:spPr>
          <a:xfrm flipH="1">
            <a:off x="3660503" y="1736399"/>
            <a:ext cx="273268" cy="136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8ED14B50-6CAD-3062-00BF-0D681B90A69F}"/>
              </a:ext>
            </a:extLst>
          </p:cNvPr>
          <p:cNvCxnSpPr>
            <a:cxnSpLocks/>
          </p:cNvCxnSpPr>
          <p:nvPr/>
        </p:nvCxnSpPr>
        <p:spPr>
          <a:xfrm flipH="1">
            <a:off x="3933771" y="1600628"/>
            <a:ext cx="0" cy="136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FC18E411-FDA2-3DBF-72E8-D2CB9412FEEB}"/>
              </a:ext>
            </a:extLst>
          </p:cNvPr>
          <p:cNvCxnSpPr>
            <a:cxnSpLocks/>
          </p:cNvCxnSpPr>
          <p:nvPr/>
        </p:nvCxnSpPr>
        <p:spPr>
          <a:xfrm flipH="1">
            <a:off x="3933771" y="646387"/>
            <a:ext cx="956439" cy="956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6E44904A-1010-64BC-5998-AF409D25B239}"/>
              </a:ext>
            </a:extLst>
          </p:cNvPr>
          <p:cNvCxnSpPr>
            <a:cxnSpLocks/>
          </p:cNvCxnSpPr>
          <p:nvPr/>
        </p:nvCxnSpPr>
        <p:spPr>
          <a:xfrm>
            <a:off x="3658333" y="1817697"/>
            <a:ext cx="0" cy="341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BD9A69BA-3856-0AC5-E4F4-F396C48F0736}"/>
              </a:ext>
            </a:extLst>
          </p:cNvPr>
          <p:cNvCxnSpPr>
            <a:cxnSpLocks/>
          </p:cNvCxnSpPr>
          <p:nvPr/>
        </p:nvCxnSpPr>
        <p:spPr>
          <a:xfrm flipH="1">
            <a:off x="3933110" y="1736399"/>
            <a:ext cx="0" cy="191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05D1E4EF-FECB-9FCA-58B4-F1C1FD7ADA5E}"/>
              </a:ext>
            </a:extLst>
          </p:cNvPr>
          <p:cNvCxnSpPr>
            <a:cxnSpLocks/>
          </p:cNvCxnSpPr>
          <p:nvPr/>
        </p:nvCxnSpPr>
        <p:spPr>
          <a:xfrm flipH="1">
            <a:off x="3867508" y="1596828"/>
            <a:ext cx="0" cy="13663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AD5A2A6A-C699-0B4E-0D15-A82A374F4741}"/>
              </a:ext>
            </a:extLst>
          </p:cNvPr>
          <p:cNvCxnSpPr>
            <a:cxnSpLocks/>
          </p:cNvCxnSpPr>
          <p:nvPr/>
        </p:nvCxnSpPr>
        <p:spPr>
          <a:xfrm>
            <a:off x="3677906" y="1602827"/>
            <a:ext cx="2384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>
            <a:extLst>
              <a:ext uri="{FF2B5EF4-FFF2-40B4-BE49-F238E27FC236}">
                <a16:creationId xmlns:a16="http://schemas.microsoft.com/office/drawing/2014/main" id="{3875EDF9-E11A-C692-755A-43BAF7E12266}"/>
              </a:ext>
            </a:extLst>
          </p:cNvPr>
          <p:cNvCxnSpPr>
            <a:cxnSpLocks/>
          </p:cNvCxnSpPr>
          <p:nvPr/>
        </p:nvCxnSpPr>
        <p:spPr>
          <a:xfrm flipH="1">
            <a:off x="3686884" y="1602827"/>
            <a:ext cx="0" cy="27326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BD448242-EA31-F185-8597-63E28FB03101}"/>
              </a:ext>
            </a:extLst>
          </p:cNvPr>
          <p:cNvSpPr txBox="1"/>
          <p:nvPr/>
        </p:nvSpPr>
        <p:spPr>
          <a:xfrm flipH="1">
            <a:off x="3744439" y="1620417"/>
            <a:ext cx="878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66774755-041E-CA4E-BB70-094C32639364}"/>
              </a:ext>
            </a:extLst>
          </p:cNvPr>
          <p:cNvSpPr txBox="1"/>
          <p:nvPr/>
        </p:nvSpPr>
        <p:spPr>
          <a:xfrm flipH="1">
            <a:off x="3534598" y="1672840"/>
            <a:ext cx="175538" cy="168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162" name="直線矢印コネクタ 161">
            <a:extLst>
              <a:ext uri="{FF2B5EF4-FFF2-40B4-BE49-F238E27FC236}">
                <a16:creationId xmlns:a16="http://schemas.microsoft.com/office/drawing/2014/main" id="{CF7F6EA7-3068-D520-06E0-02D8A7CCEE31}"/>
              </a:ext>
            </a:extLst>
          </p:cNvPr>
          <p:cNvCxnSpPr>
            <a:cxnSpLocks/>
          </p:cNvCxnSpPr>
          <p:nvPr/>
        </p:nvCxnSpPr>
        <p:spPr>
          <a:xfrm>
            <a:off x="3660503" y="1928813"/>
            <a:ext cx="27326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5F0BFB36-16A5-F750-F2DE-2702EE94A73C}"/>
              </a:ext>
            </a:extLst>
          </p:cNvPr>
          <p:cNvSpPr txBox="1"/>
          <p:nvPr/>
        </p:nvSpPr>
        <p:spPr>
          <a:xfrm flipH="1">
            <a:off x="3659745" y="1925721"/>
            <a:ext cx="275056" cy="268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CB3F5C6C-7EC4-9A07-3D8A-87923DF35542}"/>
              </a:ext>
            </a:extLst>
          </p:cNvPr>
          <p:cNvCxnSpPr>
            <a:cxnSpLocks/>
          </p:cNvCxnSpPr>
          <p:nvPr/>
        </p:nvCxnSpPr>
        <p:spPr>
          <a:xfrm>
            <a:off x="4890210" y="1873032"/>
            <a:ext cx="0" cy="2836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2ADD9A30-0C78-7619-1730-D2718720C242}"/>
              </a:ext>
            </a:extLst>
          </p:cNvPr>
          <p:cNvCxnSpPr>
            <a:cxnSpLocks/>
          </p:cNvCxnSpPr>
          <p:nvPr/>
        </p:nvCxnSpPr>
        <p:spPr>
          <a:xfrm>
            <a:off x="3660502" y="2100295"/>
            <a:ext cx="1229708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9DB189A9-FAC9-5103-02E5-8A77241CEFE8}"/>
              </a:ext>
            </a:extLst>
          </p:cNvPr>
          <p:cNvSpPr txBox="1"/>
          <p:nvPr/>
        </p:nvSpPr>
        <p:spPr>
          <a:xfrm flipH="1">
            <a:off x="4199324" y="1972454"/>
            <a:ext cx="275056" cy="268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521A3EE3-FBAF-A997-E72D-F33DA2570FF7}"/>
              </a:ext>
            </a:extLst>
          </p:cNvPr>
          <p:cNvCxnSpPr>
            <a:cxnSpLocks/>
          </p:cNvCxnSpPr>
          <p:nvPr/>
        </p:nvCxnSpPr>
        <p:spPr>
          <a:xfrm flipV="1">
            <a:off x="3834388" y="1733463"/>
            <a:ext cx="819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8D54DF54-D819-9FD1-BA1B-CF73D94D0DEF}"/>
              </a:ext>
            </a:extLst>
          </p:cNvPr>
          <p:cNvCxnSpPr>
            <a:cxnSpLocks/>
          </p:cNvCxnSpPr>
          <p:nvPr/>
        </p:nvCxnSpPr>
        <p:spPr>
          <a:xfrm>
            <a:off x="4890210" y="657158"/>
            <a:ext cx="0" cy="122970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5B2872AF-C1F5-9F43-4D31-B08A2BC1AF7B}"/>
              </a:ext>
            </a:extLst>
          </p:cNvPr>
          <p:cNvSpPr txBox="1"/>
          <p:nvPr/>
        </p:nvSpPr>
        <p:spPr>
          <a:xfrm flipH="1">
            <a:off x="4824616" y="1240215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2F9BB3C5-F8EE-D587-100E-3B21FEC4C780}"/>
              </a:ext>
            </a:extLst>
          </p:cNvPr>
          <p:cNvSpPr/>
          <p:nvPr/>
        </p:nvSpPr>
        <p:spPr>
          <a:xfrm>
            <a:off x="4488378" y="1781797"/>
            <a:ext cx="64921" cy="589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CA300C2-A19A-D78F-EBFA-1783DBC0BACF}"/>
              </a:ext>
            </a:extLst>
          </p:cNvPr>
          <p:cNvSpPr/>
          <p:nvPr/>
        </p:nvSpPr>
        <p:spPr>
          <a:xfrm>
            <a:off x="3662690" y="1789110"/>
            <a:ext cx="1368474" cy="96557"/>
          </a:xfrm>
          <a:custGeom>
            <a:avLst/>
            <a:gdLst>
              <a:gd name="connsiteX0" fmla="*/ 0 w 3033713"/>
              <a:gd name="connsiteY0" fmla="*/ 238125 h 238125"/>
              <a:gd name="connsiteX1" fmla="*/ 228600 w 3033713"/>
              <a:gd name="connsiteY1" fmla="*/ 238125 h 238125"/>
              <a:gd name="connsiteX2" fmla="*/ 247650 w 3033713"/>
              <a:gd name="connsiteY2" fmla="*/ 233362 h 238125"/>
              <a:gd name="connsiteX3" fmla="*/ 747713 w 3033713"/>
              <a:gd name="connsiteY3" fmla="*/ 214312 h 238125"/>
              <a:gd name="connsiteX4" fmla="*/ 762000 w 3033713"/>
              <a:gd name="connsiteY4" fmla="*/ 204787 h 238125"/>
              <a:gd name="connsiteX5" fmla="*/ 1009650 w 3033713"/>
              <a:gd name="connsiteY5" fmla="*/ 204787 h 238125"/>
              <a:gd name="connsiteX6" fmla="*/ 1057275 w 3033713"/>
              <a:gd name="connsiteY6" fmla="*/ 185737 h 238125"/>
              <a:gd name="connsiteX7" fmla="*/ 1538288 w 3033713"/>
              <a:gd name="connsiteY7" fmla="*/ 185737 h 238125"/>
              <a:gd name="connsiteX8" fmla="*/ 1547813 w 3033713"/>
              <a:gd name="connsiteY8" fmla="*/ 176212 h 238125"/>
              <a:gd name="connsiteX9" fmla="*/ 1804988 w 3033713"/>
              <a:gd name="connsiteY9" fmla="*/ 166687 h 238125"/>
              <a:gd name="connsiteX10" fmla="*/ 1824038 w 3033713"/>
              <a:gd name="connsiteY10" fmla="*/ 114300 h 238125"/>
              <a:gd name="connsiteX11" fmla="*/ 2062163 w 3033713"/>
              <a:gd name="connsiteY11" fmla="*/ 109537 h 238125"/>
              <a:gd name="connsiteX12" fmla="*/ 2076450 w 3033713"/>
              <a:gd name="connsiteY12" fmla="*/ 76200 h 238125"/>
              <a:gd name="connsiteX13" fmla="*/ 2328863 w 3033713"/>
              <a:gd name="connsiteY13" fmla="*/ 71437 h 238125"/>
              <a:gd name="connsiteX14" fmla="*/ 2347913 w 3033713"/>
              <a:gd name="connsiteY14" fmla="*/ 52387 h 238125"/>
              <a:gd name="connsiteX15" fmla="*/ 2586038 w 3033713"/>
              <a:gd name="connsiteY15" fmla="*/ 57150 h 238125"/>
              <a:gd name="connsiteX16" fmla="*/ 2614613 w 3033713"/>
              <a:gd name="connsiteY16" fmla="*/ 4762 h 238125"/>
              <a:gd name="connsiteX17" fmla="*/ 2867025 w 3033713"/>
              <a:gd name="connsiteY17" fmla="*/ 9525 h 238125"/>
              <a:gd name="connsiteX18" fmla="*/ 2881313 w 3033713"/>
              <a:gd name="connsiteY18" fmla="*/ 4762 h 238125"/>
              <a:gd name="connsiteX19" fmla="*/ 3033713 w 3033713"/>
              <a:gd name="connsiteY19" fmla="*/ 0 h 238125"/>
              <a:gd name="connsiteX20" fmla="*/ 3033713 w 3033713"/>
              <a:gd name="connsiteY20" fmla="*/ 4762 h 238125"/>
              <a:gd name="connsiteX0" fmla="*/ 0 w 3033713"/>
              <a:gd name="connsiteY0" fmla="*/ 238125 h 238125"/>
              <a:gd name="connsiteX1" fmla="*/ 228600 w 3033713"/>
              <a:gd name="connsiteY1" fmla="*/ 238125 h 238125"/>
              <a:gd name="connsiteX2" fmla="*/ 247650 w 3033713"/>
              <a:gd name="connsiteY2" fmla="*/ 233362 h 238125"/>
              <a:gd name="connsiteX3" fmla="*/ 747713 w 3033713"/>
              <a:gd name="connsiteY3" fmla="*/ 214312 h 238125"/>
              <a:gd name="connsiteX4" fmla="*/ 762000 w 3033713"/>
              <a:gd name="connsiteY4" fmla="*/ 204787 h 238125"/>
              <a:gd name="connsiteX5" fmla="*/ 1009650 w 3033713"/>
              <a:gd name="connsiteY5" fmla="*/ 204787 h 238125"/>
              <a:gd name="connsiteX6" fmla="*/ 1057275 w 3033713"/>
              <a:gd name="connsiteY6" fmla="*/ 185737 h 238125"/>
              <a:gd name="connsiteX7" fmla="*/ 1538288 w 3033713"/>
              <a:gd name="connsiteY7" fmla="*/ 185737 h 238125"/>
              <a:gd name="connsiteX8" fmla="*/ 1547813 w 3033713"/>
              <a:gd name="connsiteY8" fmla="*/ 176212 h 238125"/>
              <a:gd name="connsiteX9" fmla="*/ 1804988 w 3033713"/>
              <a:gd name="connsiteY9" fmla="*/ 166687 h 238125"/>
              <a:gd name="connsiteX10" fmla="*/ 1824038 w 3033713"/>
              <a:gd name="connsiteY10" fmla="*/ 114300 h 238125"/>
              <a:gd name="connsiteX11" fmla="*/ 1900887 w 3033713"/>
              <a:gd name="connsiteY11" fmla="*/ 104002 h 238125"/>
              <a:gd name="connsiteX12" fmla="*/ 2062163 w 3033713"/>
              <a:gd name="connsiteY12" fmla="*/ 109537 h 238125"/>
              <a:gd name="connsiteX13" fmla="*/ 2076450 w 3033713"/>
              <a:gd name="connsiteY13" fmla="*/ 76200 h 238125"/>
              <a:gd name="connsiteX14" fmla="*/ 2328863 w 3033713"/>
              <a:gd name="connsiteY14" fmla="*/ 71437 h 238125"/>
              <a:gd name="connsiteX15" fmla="*/ 2347913 w 3033713"/>
              <a:gd name="connsiteY15" fmla="*/ 52387 h 238125"/>
              <a:gd name="connsiteX16" fmla="*/ 2586038 w 3033713"/>
              <a:gd name="connsiteY16" fmla="*/ 57150 h 238125"/>
              <a:gd name="connsiteX17" fmla="*/ 2614613 w 3033713"/>
              <a:gd name="connsiteY17" fmla="*/ 4762 h 238125"/>
              <a:gd name="connsiteX18" fmla="*/ 2867025 w 3033713"/>
              <a:gd name="connsiteY18" fmla="*/ 9525 h 238125"/>
              <a:gd name="connsiteX19" fmla="*/ 2881313 w 3033713"/>
              <a:gd name="connsiteY19" fmla="*/ 4762 h 238125"/>
              <a:gd name="connsiteX20" fmla="*/ 3033713 w 3033713"/>
              <a:gd name="connsiteY20" fmla="*/ 0 h 238125"/>
              <a:gd name="connsiteX21" fmla="*/ 3033713 w 3033713"/>
              <a:gd name="connsiteY21" fmla="*/ 4762 h 238125"/>
              <a:gd name="connsiteX0" fmla="*/ 0 w 3033713"/>
              <a:gd name="connsiteY0" fmla="*/ 238125 h 238125"/>
              <a:gd name="connsiteX1" fmla="*/ 228600 w 3033713"/>
              <a:gd name="connsiteY1" fmla="*/ 238125 h 238125"/>
              <a:gd name="connsiteX2" fmla="*/ 247650 w 3033713"/>
              <a:gd name="connsiteY2" fmla="*/ 233362 h 238125"/>
              <a:gd name="connsiteX3" fmla="*/ 747713 w 3033713"/>
              <a:gd name="connsiteY3" fmla="*/ 214312 h 238125"/>
              <a:gd name="connsiteX4" fmla="*/ 762000 w 3033713"/>
              <a:gd name="connsiteY4" fmla="*/ 204787 h 238125"/>
              <a:gd name="connsiteX5" fmla="*/ 1009650 w 3033713"/>
              <a:gd name="connsiteY5" fmla="*/ 204787 h 238125"/>
              <a:gd name="connsiteX6" fmla="*/ 1057275 w 3033713"/>
              <a:gd name="connsiteY6" fmla="*/ 185737 h 238125"/>
              <a:gd name="connsiteX7" fmla="*/ 1538288 w 3033713"/>
              <a:gd name="connsiteY7" fmla="*/ 185737 h 238125"/>
              <a:gd name="connsiteX8" fmla="*/ 1547813 w 3033713"/>
              <a:gd name="connsiteY8" fmla="*/ 176212 h 238125"/>
              <a:gd name="connsiteX9" fmla="*/ 1804988 w 3033713"/>
              <a:gd name="connsiteY9" fmla="*/ 166687 h 238125"/>
              <a:gd name="connsiteX10" fmla="*/ 1824038 w 3033713"/>
              <a:gd name="connsiteY10" fmla="*/ 114300 h 238125"/>
              <a:gd name="connsiteX11" fmla="*/ 1900887 w 3033713"/>
              <a:gd name="connsiteY11" fmla="*/ 104002 h 238125"/>
              <a:gd name="connsiteX12" fmla="*/ 2062163 w 3033713"/>
              <a:gd name="connsiteY12" fmla="*/ 109537 h 238125"/>
              <a:gd name="connsiteX13" fmla="*/ 2076450 w 3033713"/>
              <a:gd name="connsiteY13" fmla="*/ 76200 h 238125"/>
              <a:gd name="connsiteX14" fmla="*/ 2328863 w 3033713"/>
              <a:gd name="connsiteY14" fmla="*/ 71437 h 238125"/>
              <a:gd name="connsiteX15" fmla="*/ 2347913 w 3033713"/>
              <a:gd name="connsiteY15" fmla="*/ 52387 h 238125"/>
              <a:gd name="connsiteX16" fmla="*/ 2586038 w 3033713"/>
              <a:gd name="connsiteY16" fmla="*/ 57150 h 238125"/>
              <a:gd name="connsiteX17" fmla="*/ 2614613 w 3033713"/>
              <a:gd name="connsiteY17" fmla="*/ 4762 h 238125"/>
              <a:gd name="connsiteX18" fmla="*/ 2867025 w 3033713"/>
              <a:gd name="connsiteY18" fmla="*/ 9525 h 238125"/>
              <a:gd name="connsiteX19" fmla="*/ 2881313 w 3033713"/>
              <a:gd name="connsiteY19" fmla="*/ 4762 h 238125"/>
              <a:gd name="connsiteX20" fmla="*/ 3033713 w 3033713"/>
              <a:gd name="connsiteY20" fmla="*/ 0 h 238125"/>
              <a:gd name="connsiteX0" fmla="*/ 0 w 2881313"/>
              <a:gd name="connsiteY0" fmla="*/ 233363 h 233363"/>
              <a:gd name="connsiteX1" fmla="*/ 228600 w 2881313"/>
              <a:gd name="connsiteY1" fmla="*/ 233363 h 233363"/>
              <a:gd name="connsiteX2" fmla="*/ 247650 w 2881313"/>
              <a:gd name="connsiteY2" fmla="*/ 228600 h 233363"/>
              <a:gd name="connsiteX3" fmla="*/ 747713 w 2881313"/>
              <a:gd name="connsiteY3" fmla="*/ 209550 h 233363"/>
              <a:gd name="connsiteX4" fmla="*/ 762000 w 2881313"/>
              <a:gd name="connsiteY4" fmla="*/ 200025 h 233363"/>
              <a:gd name="connsiteX5" fmla="*/ 1009650 w 2881313"/>
              <a:gd name="connsiteY5" fmla="*/ 200025 h 233363"/>
              <a:gd name="connsiteX6" fmla="*/ 1057275 w 2881313"/>
              <a:gd name="connsiteY6" fmla="*/ 180975 h 233363"/>
              <a:gd name="connsiteX7" fmla="*/ 1538288 w 2881313"/>
              <a:gd name="connsiteY7" fmla="*/ 180975 h 233363"/>
              <a:gd name="connsiteX8" fmla="*/ 1547813 w 2881313"/>
              <a:gd name="connsiteY8" fmla="*/ 171450 h 233363"/>
              <a:gd name="connsiteX9" fmla="*/ 1804988 w 2881313"/>
              <a:gd name="connsiteY9" fmla="*/ 161925 h 233363"/>
              <a:gd name="connsiteX10" fmla="*/ 1824038 w 2881313"/>
              <a:gd name="connsiteY10" fmla="*/ 109538 h 233363"/>
              <a:gd name="connsiteX11" fmla="*/ 1900887 w 2881313"/>
              <a:gd name="connsiteY11" fmla="*/ 99240 h 233363"/>
              <a:gd name="connsiteX12" fmla="*/ 2062163 w 2881313"/>
              <a:gd name="connsiteY12" fmla="*/ 104775 h 233363"/>
              <a:gd name="connsiteX13" fmla="*/ 2076450 w 2881313"/>
              <a:gd name="connsiteY13" fmla="*/ 71438 h 233363"/>
              <a:gd name="connsiteX14" fmla="*/ 2328863 w 2881313"/>
              <a:gd name="connsiteY14" fmla="*/ 66675 h 233363"/>
              <a:gd name="connsiteX15" fmla="*/ 2347913 w 2881313"/>
              <a:gd name="connsiteY15" fmla="*/ 47625 h 233363"/>
              <a:gd name="connsiteX16" fmla="*/ 2586038 w 2881313"/>
              <a:gd name="connsiteY16" fmla="*/ 52388 h 233363"/>
              <a:gd name="connsiteX17" fmla="*/ 2614613 w 2881313"/>
              <a:gd name="connsiteY17" fmla="*/ 0 h 233363"/>
              <a:gd name="connsiteX18" fmla="*/ 2867025 w 2881313"/>
              <a:gd name="connsiteY18" fmla="*/ 4763 h 233363"/>
              <a:gd name="connsiteX19" fmla="*/ 2881313 w 2881313"/>
              <a:gd name="connsiteY19" fmla="*/ 0 h 233363"/>
              <a:gd name="connsiteX0" fmla="*/ 0 w 2867025"/>
              <a:gd name="connsiteY0" fmla="*/ 233363 h 233363"/>
              <a:gd name="connsiteX1" fmla="*/ 228600 w 2867025"/>
              <a:gd name="connsiteY1" fmla="*/ 233363 h 233363"/>
              <a:gd name="connsiteX2" fmla="*/ 247650 w 2867025"/>
              <a:gd name="connsiteY2" fmla="*/ 228600 h 233363"/>
              <a:gd name="connsiteX3" fmla="*/ 747713 w 2867025"/>
              <a:gd name="connsiteY3" fmla="*/ 209550 h 233363"/>
              <a:gd name="connsiteX4" fmla="*/ 762000 w 2867025"/>
              <a:gd name="connsiteY4" fmla="*/ 200025 h 233363"/>
              <a:gd name="connsiteX5" fmla="*/ 1009650 w 2867025"/>
              <a:gd name="connsiteY5" fmla="*/ 200025 h 233363"/>
              <a:gd name="connsiteX6" fmla="*/ 1057275 w 2867025"/>
              <a:gd name="connsiteY6" fmla="*/ 180975 h 233363"/>
              <a:gd name="connsiteX7" fmla="*/ 1538288 w 2867025"/>
              <a:gd name="connsiteY7" fmla="*/ 180975 h 233363"/>
              <a:gd name="connsiteX8" fmla="*/ 1547813 w 2867025"/>
              <a:gd name="connsiteY8" fmla="*/ 171450 h 233363"/>
              <a:gd name="connsiteX9" fmla="*/ 1804988 w 2867025"/>
              <a:gd name="connsiteY9" fmla="*/ 161925 h 233363"/>
              <a:gd name="connsiteX10" fmla="*/ 1824038 w 2867025"/>
              <a:gd name="connsiteY10" fmla="*/ 109538 h 233363"/>
              <a:gd name="connsiteX11" fmla="*/ 1900887 w 2867025"/>
              <a:gd name="connsiteY11" fmla="*/ 99240 h 233363"/>
              <a:gd name="connsiteX12" fmla="*/ 2062163 w 2867025"/>
              <a:gd name="connsiteY12" fmla="*/ 104775 h 233363"/>
              <a:gd name="connsiteX13" fmla="*/ 2076450 w 2867025"/>
              <a:gd name="connsiteY13" fmla="*/ 71438 h 233363"/>
              <a:gd name="connsiteX14" fmla="*/ 2328863 w 2867025"/>
              <a:gd name="connsiteY14" fmla="*/ 66675 h 233363"/>
              <a:gd name="connsiteX15" fmla="*/ 2347913 w 2867025"/>
              <a:gd name="connsiteY15" fmla="*/ 47625 h 233363"/>
              <a:gd name="connsiteX16" fmla="*/ 2586038 w 2867025"/>
              <a:gd name="connsiteY16" fmla="*/ 52388 h 233363"/>
              <a:gd name="connsiteX17" fmla="*/ 2614613 w 2867025"/>
              <a:gd name="connsiteY17" fmla="*/ 0 h 233363"/>
              <a:gd name="connsiteX18" fmla="*/ 2867025 w 2867025"/>
              <a:gd name="connsiteY18" fmla="*/ 4763 h 233363"/>
              <a:gd name="connsiteX0" fmla="*/ 0 w 2614613"/>
              <a:gd name="connsiteY0" fmla="*/ 233363 h 233363"/>
              <a:gd name="connsiteX1" fmla="*/ 228600 w 2614613"/>
              <a:gd name="connsiteY1" fmla="*/ 233363 h 233363"/>
              <a:gd name="connsiteX2" fmla="*/ 247650 w 2614613"/>
              <a:gd name="connsiteY2" fmla="*/ 228600 h 233363"/>
              <a:gd name="connsiteX3" fmla="*/ 747713 w 2614613"/>
              <a:gd name="connsiteY3" fmla="*/ 209550 h 233363"/>
              <a:gd name="connsiteX4" fmla="*/ 762000 w 2614613"/>
              <a:gd name="connsiteY4" fmla="*/ 200025 h 233363"/>
              <a:gd name="connsiteX5" fmla="*/ 1009650 w 2614613"/>
              <a:gd name="connsiteY5" fmla="*/ 200025 h 233363"/>
              <a:gd name="connsiteX6" fmla="*/ 1057275 w 2614613"/>
              <a:gd name="connsiteY6" fmla="*/ 180975 h 233363"/>
              <a:gd name="connsiteX7" fmla="*/ 1538288 w 2614613"/>
              <a:gd name="connsiteY7" fmla="*/ 180975 h 233363"/>
              <a:gd name="connsiteX8" fmla="*/ 1547813 w 2614613"/>
              <a:gd name="connsiteY8" fmla="*/ 171450 h 233363"/>
              <a:gd name="connsiteX9" fmla="*/ 1804988 w 2614613"/>
              <a:gd name="connsiteY9" fmla="*/ 161925 h 233363"/>
              <a:gd name="connsiteX10" fmla="*/ 1824038 w 2614613"/>
              <a:gd name="connsiteY10" fmla="*/ 109538 h 233363"/>
              <a:gd name="connsiteX11" fmla="*/ 1900887 w 2614613"/>
              <a:gd name="connsiteY11" fmla="*/ 99240 h 233363"/>
              <a:gd name="connsiteX12" fmla="*/ 2062163 w 2614613"/>
              <a:gd name="connsiteY12" fmla="*/ 104775 h 233363"/>
              <a:gd name="connsiteX13" fmla="*/ 2076450 w 2614613"/>
              <a:gd name="connsiteY13" fmla="*/ 71438 h 233363"/>
              <a:gd name="connsiteX14" fmla="*/ 2328863 w 2614613"/>
              <a:gd name="connsiteY14" fmla="*/ 66675 h 233363"/>
              <a:gd name="connsiteX15" fmla="*/ 2347913 w 2614613"/>
              <a:gd name="connsiteY15" fmla="*/ 47625 h 233363"/>
              <a:gd name="connsiteX16" fmla="*/ 2586038 w 2614613"/>
              <a:gd name="connsiteY16" fmla="*/ 52388 h 233363"/>
              <a:gd name="connsiteX17" fmla="*/ 2614613 w 2614613"/>
              <a:gd name="connsiteY17" fmla="*/ 0 h 233363"/>
              <a:gd name="connsiteX0" fmla="*/ 0 w 2586037"/>
              <a:gd name="connsiteY0" fmla="*/ 185738 h 185738"/>
              <a:gd name="connsiteX1" fmla="*/ 228600 w 2586037"/>
              <a:gd name="connsiteY1" fmla="*/ 185738 h 185738"/>
              <a:gd name="connsiteX2" fmla="*/ 247650 w 2586037"/>
              <a:gd name="connsiteY2" fmla="*/ 180975 h 185738"/>
              <a:gd name="connsiteX3" fmla="*/ 747713 w 2586037"/>
              <a:gd name="connsiteY3" fmla="*/ 161925 h 185738"/>
              <a:gd name="connsiteX4" fmla="*/ 762000 w 2586037"/>
              <a:gd name="connsiteY4" fmla="*/ 152400 h 185738"/>
              <a:gd name="connsiteX5" fmla="*/ 1009650 w 2586037"/>
              <a:gd name="connsiteY5" fmla="*/ 152400 h 185738"/>
              <a:gd name="connsiteX6" fmla="*/ 1057275 w 2586037"/>
              <a:gd name="connsiteY6" fmla="*/ 133350 h 185738"/>
              <a:gd name="connsiteX7" fmla="*/ 1538288 w 2586037"/>
              <a:gd name="connsiteY7" fmla="*/ 133350 h 185738"/>
              <a:gd name="connsiteX8" fmla="*/ 1547813 w 2586037"/>
              <a:gd name="connsiteY8" fmla="*/ 123825 h 185738"/>
              <a:gd name="connsiteX9" fmla="*/ 1804988 w 2586037"/>
              <a:gd name="connsiteY9" fmla="*/ 114300 h 185738"/>
              <a:gd name="connsiteX10" fmla="*/ 1824038 w 2586037"/>
              <a:gd name="connsiteY10" fmla="*/ 61913 h 185738"/>
              <a:gd name="connsiteX11" fmla="*/ 1900887 w 2586037"/>
              <a:gd name="connsiteY11" fmla="*/ 51615 h 185738"/>
              <a:gd name="connsiteX12" fmla="*/ 2062163 w 2586037"/>
              <a:gd name="connsiteY12" fmla="*/ 57150 h 185738"/>
              <a:gd name="connsiteX13" fmla="*/ 2076450 w 2586037"/>
              <a:gd name="connsiteY13" fmla="*/ 23813 h 185738"/>
              <a:gd name="connsiteX14" fmla="*/ 2328863 w 2586037"/>
              <a:gd name="connsiteY14" fmla="*/ 19050 h 185738"/>
              <a:gd name="connsiteX15" fmla="*/ 2347913 w 2586037"/>
              <a:gd name="connsiteY15" fmla="*/ 0 h 185738"/>
              <a:gd name="connsiteX16" fmla="*/ 2586038 w 2586037"/>
              <a:gd name="connsiteY16" fmla="*/ 4763 h 185738"/>
              <a:gd name="connsiteX0" fmla="*/ 0 w 2347913"/>
              <a:gd name="connsiteY0" fmla="*/ 185738 h 185738"/>
              <a:gd name="connsiteX1" fmla="*/ 228600 w 2347913"/>
              <a:gd name="connsiteY1" fmla="*/ 185738 h 185738"/>
              <a:gd name="connsiteX2" fmla="*/ 247650 w 2347913"/>
              <a:gd name="connsiteY2" fmla="*/ 180975 h 185738"/>
              <a:gd name="connsiteX3" fmla="*/ 747713 w 2347913"/>
              <a:gd name="connsiteY3" fmla="*/ 161925 h 185738"/>
              <a:gd name="connsiteX4" fmla="*/ 762000 w 2347913"/>
              <a:gd name="connsiteY4" fmla="*/ 152400 h 185738"/>
              <a:gd name="connsiteX5" fmla="*/ 1009650 w 2347913"/>
              <a:gd name="connsiteY5" fmla="*/ 152400 h 185738"/>
              <a:gd name="connsiteX6" fmla="*/ 1057275 w 2347913"/>
              <a:gd name="connsiteY6" fmla="*/ 133350 h 185738"/>
              <a:gd name="connsiteX7" fmla="*/ 1538288 w 2347913"/>
              <a:gd name="connsiteY7" fmla="*/ 133350 h 185738"/>
              <a:gd name="connsiteX8" fmla="*/ 1547813 w 2347913"/>
              <a:gd name="connsiteY8" fmla="*/ 123825 h 185738"/>
              <a:gd name="connsiteX9" fmla="*/ 1804988 w 2347913"/>
              <a:gd name="connsiteY9" fmla="*/ 114300 h 185738"/>
              <a:gd name="connsiteX10" fmla="*/ 1824038 w 2347913"/>
              <a:gd name="connsiteY10" fmla="*/ 61913 h 185738"/>
              <a:gd name="connsiteX11" fmla="*/ 1900887 w 2347913"/>
              <a:gd name="connsiteY11" fmla="*/ 51615 h 185738"/>
              <a:gd name="connsiteX12" fmla="*/ 2062163 w 2347913"/>
              <a:gd name="connsiteY12" fmla="*/ 57150 h 185738"/>
              <a:gd name="connsiteX13" fmla="*/ 2076450 w 2347913"/>
              <a:gd name="connsiteY13" fmla="*/ 23813 h 185738"/>
              <a:gd name="connsiteX14" fmla="*/ 2328863 w 2347913"/>
              <a:gd name="connsiteY14" fmla="*/ 19050 h 185738"/>
              <a:gd name="connsiteX15" fmla="*/ 2347913 w 2347913"/>
              <a:gd name="connsiteY15" fmla="*/ 0 h 185738"/>
              <a:gd name="connsiteX0" fmla="*/ 0 w 2328863"/>
              <a:gd name="connsiteY0" fmla="*/ 166688 h 166688"/>
              <a:gd name="connsiteX1" fmla="*/ 228600 w 2328863"/>
              <a:gd name="connsiteY1" fmla="*/ 166688 h 166688"/>
              <a:gd name="connsiteX2" fmla="*/ 247650 w 2328863"/>
              <a:gd name="connsiteY2" fmla="*/ 161925 h 166688"/>
              <a:gd name="connsiteX3" fmla="*/ 747713 w 2328863"/>
              <a:gd name="connsiteY3" fmla="*/ 142875 h 166688"/>
              <a:gd name="connsiteX4" fmla="*/ 762000 w 2328863"/>
              <a:gd name="connsiteY4" fmla="*/ 133350 h 166688"/>
              <a:gd name="connsiteX5" fmla="*/ 1009650 w 2328863"/>
              <a:gd name="connsiteY5" fmla="*/ 133350 h 166688"/>
              <a:gd name="connsiteX6" fmla="*/ 1057275 w 2328863"/>
              <a:gd name="connsiteY6" fmla="*/ 114300 h 166688"/>
              <a:gd name="connsiteX7" fmla="*/ 1538288 w 2328863"/>
              <a:gd name="connsiteY7" fmla="*/ 114300 h 166688"/>
              <a:gd name="connsiteX8" fmla="*/ 1547813 w 2328863"/>
              <a:gd name="connsiteY8" fmla="*/ 104775 h 166688"/>
              <a:gd name="connsiteX9" fmla="*/ 1804988 w 2328863"/>
              <a:gd name="connsiteY9" fmla="*/ 95250 h 166688"/>
              <a:gd name="connsiteX10" fmla="*/ 1824038 w 2328863"/>
              <a:gd name="connsiteY10" fmla="*/ 42863 h 166688"/>
              <a:gd name="connsiteX11" fmla="*/ 1900887 w 2328863"/>
              <a:gd name="connsiteY11" fmla="*/ 32565 h 166688"/>
              <a:gd name="connsiteX12" fmla="*/ 2062163 w 2328863"/>
              <a:gd name="connsiteY12" fmla="*/ 38100 h 166688"/>
              <a:gd name="connsiteX13" fmla="*/ 2076450 w 2328863"/>
              <a:gd name="connsiteY13" fmla="*/ 4763 h 166688"/>
              <a:gd name="connsiteX14" fmla="*/ 2328863 w 2328863"/>
              <a:gd name="connsiteY14" fmla="*/ 0 h 166688"/>
              <a:gd name="connsiteX0" fmla="*/ 0 w 2076450"/>
              <a:gd name="connsiteY0" fmla="*/ 161925 h 161925"/>
              <a:gd name="connsiteX1" fmla="*/ 228600 w 2076450"/>
              <a:gd name="connsiteY1" fmla="*/ 161925 h 161925"/>
              <a:gd name="connsiteX2" fmla="*/ 247650 w 2076450"/>
              <a:gd name="connsiteY2" fmla="*/ 157162 h 161925"/>
              <a:gd name="connsiteX3" fmla="*/ 747713 w 2076450"/>
              <a:gd name="connsiteY3" fmla="*/ 138112 h 161925"/>
              <a:gd name="connsiteX4" fmla="*/ 762000 w 2076450"/>
              <a:gd name="connsiteY4" fmla="*/ 128587 h 161925"/>
              <a:gd name="connsiteX5" fmla="*/ 1009650 w 2076450"/>
              <a:gd name="connsiteY5" fmla="*/ 128587 h 161925"/>
              <a:gd name="connsiteX6" fmla="*/ 1057275 w 2076450"/>
              <a:gd name="connsiteY6" fmla="*/ 109537 h 161925"/>
              <a:gd name="connsiteX7" fmla="*/ 1538288 w 2076450"/>
              <a:gd name="connsiteY7" fmla="*/ 109537 h 161925"/>
              <a:gd name="connsiteX8" fmla="*/ 1547813 w 2076450"/>
              <a:gd name="connsiteY8" fmla="*/ 100012 h 161925"/>
              <a:gd name="connsiteX9" fmla="*/ 1804988 w 2076450"/>
              <a:gd name="connsiteY9" fmla="*/ 90487 h 161925"/>
              <a:gd name="connsiteX10" fmla="*/ 1824038 w 2076450"/>
              <a:gd name="connsiteY10" fmla="*/ 38100 h 161925"/>
              <a:gd name="connsiteX11" fmla="*/ 1900887 w 2076450"/>
              <a:gd name="connsiteY11" fmla="*/ 27802 h 161925"/>
              <a:gd name="connsiteX12" fmla="*/ 2062163 w 2076450"/>
              <a:gd name="connsiteY12" fmla="*/ 33337 h 161925"/>
              <a:gd name="connsiteX13" fmla="*/ 2076450 w 2076450"/>
              <a:gd name="connsiteY13" fmla="*/ 0 h 161925"/>
              <a:gd name="connsiteX0" fmla="*/ 0 w 2062164"/>
              <a:gd name="connsiteY0" fmla="*/ 134123 h 134123"/>
              <a:gd name="connsiteX1" fmla="*/ 228600 w 2062164"/>
              <a:gd name="connsiteY1" fmla="*/ 134123 h 134123"/>
              <a:gd name="connsiteX2" fmla="*/ 247650 w 2062164"/>
              <a:gd name="connsiteY2" fmla="*/ 129360 h 134123"/>
              <a:gd name="connsiteX3" fmla="*/ 747713 w 2062164"/>
              <a:gd name="connsiteY3" fmla="*/ 110310 h 134123"/>
              <a:gd name="connsiteX4" fmla="*/ 762000 w 2062164"/>
              <a:gd name="connsiteY4" fmla="*/ 100785 h 134123"/>
              <a:gd name="connsiteX5" fmla="*/ 1009650 w 2062164"/>
              <a:gd name="connsiteY5" fmla="*/ 100785 h 134123"/>
              <a:gd name="connsiteX6" fmla="*/ 1057275 w 2062164"/>
              <a:gd name="connsiteY6" fmla="*/ 81735 h 134123"/>
              <a:gd name="connsiteX7" fmla="*/ 1538288 w 2062164"/>
              <a:gd name="connsiteY7" fmla="*/ 81735 h 134123"/>
              <a:gd name="connsiteX8" fmla="*/ 1547813 w 2062164"/>
              <a:gd name="connsiteY8" fmla="*/ 72210 h 134123"/>
              <a:gd name="connsiteX9" fmla="*/ 1804988 w 2062164"/>
              <a:gd name="connsiteY9" fmla="*/ 62685 h 134123"/>
              <a:gd name="connsiteX10" fmla="*/ 1824038 w 2062164"/>
              <a:gd name="connsiteY10" fmla="*/ 10298 h 134123"/>
              <a:gd name="connsiteX11" fmla="*/ 1900887 w 2062164"/>
              <a:gd name="connsiteY11" fmla="*/ 0 h 134123"/>
              <a:gd name="connsiteX12" fmla="*/ 2062163 w 2062164"/>
              <a:gd name="connsiteY12" fmla="*/ 5535 h 134123"/>
              <a:gd name="connsiteX0" fmla="*/ 0 w 1900886"/>
              <a:gd name="connsiteY0" fmla="*/ 134123 h 134123"/>
              <a:gd name="connsiteX1" fmla="*/ 228600 w 1900886"/>
              <a:gd name="connsiteY1" fmla="*/ 134123 h 134123"/>
              <a:gd name="connsiteX2" fmla="*/ 247650 w 1900886"/>
              <a:gd name="connsiteY2" fmla="*/ 129360 h 134123"/>
              <a:gd name="connsiteX3" fmla="*/ 747713 w 1900886"/>
              <a:gd name="connsiteY3" fmla="*/ 110310 h 134123"/>
              <a:gd name="connsiteX4" fmla="*/ 762000 w 1900886"/>
              <a:gd name="connsiteY4" fmla="*/ 100785 h 134123"/>
              <a:gd name="connsiteX5" fmla="*/ 1009650 w 1900886"/>
              <a:gd name="connsiteY5" fmla="*/ 100785 h 134123"/>
              <a:gd name="connsiteX6" fmla="*/ 1057275 w 1900886"/>
              <a:gd name="connsiteY6" fmla="*/ 81735 h 134123"/>
              <a:gd name="connsiteX7" fmla="*/ 1538288 w 1900886"/>
              <a:gd name="connsiteY7" fmla="*/ 81735 h 134123"/>
              <a:gd name="connsiteX8" fmla="*/ 1547813 w 1900886"/>
              <a:gd name="connsiteY8" fmla="*/ 72210 h 134123"/>
              <a:gd name="connsiteX9" fmla="*/ 1804988 w 1900886"/>
              <a:gd name="connsiteY9" fmla="*/ 62685 h 134123"/>
              <a:gd name="connsiteX10" fmla="*/ 1824038 w 1900886"/>
              <a:gd name="connsiteY10" fmla="*/ 10298 h 134123"/>
              <a:gd name="connsiteX11" fmla="*/ 1900887 w 1900886"/>
              <a:gd name="connsiteY11" fmla="*/ 0 h 13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0886" h="134123">
                <a:moveTo>
                  <a:pt x="0" y="134123"/>
                </a:moveTo>
                <a:lnTo>
                  <a:pt x="228600" y="134123"/>
                </a:lnTo>
                <a:lnTo>
                  <a:pt x="247650" y="129360"/>
                </a:lnTo>
                <a:lnTo>
                  <a:pt x="747713" y="110310"/>
                </a:lnTo>
                <a:lnTo>
                  <a:pt x="762000" y="100785"/>
                </a:lnTo>
                <a:lnTo>
                  <a:pt x="1009650" y="100785"/>
                </a:lnTo>
                <a:lnTo>
                  <a:pt x="1057275" y="81735"/>
                </a:lnTo>
                <a:lnTo>
                  <a:pt x="1538288" y="81735"/>
                </a:lnTo>
                <a:lnTo>
                  <a:pt x="1547813" y="72210"/>
                </a:lnTo>
                <a:lnTo>
                  <a:pt x="1804988" y="62685"/>
                </a:lnTo>
                <a:lnTo>
                  <a:pt x="1824038" y="10298"/>
                </a:lnTo>
                <a:lnTo>
                  <a:pt x="1900887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4BF6A18-8FF5-180F-E120-3E6FD0BE9BE8}"/>
              </a:ext>
            </a:extLst>
          </p:cNvPr>
          <p:cNvSpPr/>
          <p:nvPr/>
        </p:nvSpPr>
        <p:spPr>
          <a:xfrm>
            <a:off x="4202416" y="1667632"/>
            <a:ext cx="186707" cy="1955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6705AACC-050D-85A1-6DBA-2F0EF1E84057}"/>
              </a:ext>
            </a:extLst>
          </p:cNvPr>
          <p:cNvSpPr/>
          <p:nvPr/>
        </p:nvSpPr>
        <p:spPr>
          <a:xfrm>
            <a:off x="4576548" y="1581148"/>
            <a:ext cx="18000" cy="25498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DBFFD36D-CBE7-2420-C568-3766A8AD5FAF}"/>
              </a:ext>
            </a:extLst>
          </p:cNvPr>
          <p:cNvSpPr txBox="1"/>
          <p:nvPr/>
        </p:nvSpPr>
        <p:spPr>
          <a:xfrm>
            <a:off x="2566256" y="1999797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E5295094-EBCA-C0AF-7F52-E3739216200B}"/>
              </a:ext>
            </a:extLst>
          </p:cNvPr>
          <p:cNvSpPr txBox="1"/>
          <p:nvPr/>
        </p:nvSpPr>
        <p:spPr>
          <a:xfrm>
            <a:off x="3968987" y="1583959"/>
            <a:ext cx="169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/>
              <a:t>建物</a:t>
            </a:r>
            <a:endParaRPr kumimoji="1" lang="en-US" altLang="ja-JP" sz="600" dirty="0"/>
          </a:p>
          <a:p>
            <a:r>
              <a:rPr kumimoji="1" lang="en-US" altLang="ja-JP" sz="600" dirty="0"/>
              <a:t>H=4</a:t>
            </a:r>
            <a:endParaRPr kumimoji="1" lang="ja-JP" altLang="en-US" sz="600" dirty="0"/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1B18D949-1F7A-80C7-125A-F2595C4A725A}"/>
              </a:ext>
            </a:extLst>
          </p:cNvPr>
          <p:cNvSpPr txBox="1"/>
          <p:nvPr/>
        </p:nvSpPr>
        <p:spPr>
          <a:xfrm>
            <a:off x="4228591" y="1488425"/>
            <a:ext cx="169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/>
              <a:t>建物</a:t>
            </a:r>
            <a:endParaRPr kumimoji="1" lang="en-US" altLang="ja-JP" sz="600" dirty="0"/>
          </a:p>
          <a:p>
            <a:r>
              <a:rPr kumimoji="1" lang="en-US" altLang="ja-JP" sz="600" dirty="0"/>
              <a:t>H=7</a:t>
            </a:r>
            <a:endParaRPr kumimoji="1" lang="ja-JP" altLang="en-US" sz="600" dirty="0"/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AEB274E5-4EA2-5CEB-A69E-95A1FCEFE590}"/>
              </a:ext>
            </a:extLst>
          </p:cNvPr>
          <p:cNvSpPr txBox="1"/>
          <p:nvPr/>
        </p:nvSpPr>
        <p:spPr>
          <a:xfrm>
            <a:off x="4413569" y="1603971"/>
            <a:ext cx="169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/>
              <a:t>物置</a:t>
            </a:r>
            <a:endParaRPr kumimoji="1" lang="en-US" altLang="ja-JP" sz="600" dirty="0"/>
          </a:p>
          <a:p>
            <a:pPr algn="ctr"/>
            <a:r>
              <a:rPr kumimoji="1" lang="en-US" altLang="ja-JP" sz="600" dirty="0"/>
              <a:t>H=2</a:t>
            </a:r>
            <a:endParaRPr kumimoji="1" lang="ja-JP" altLang="en-US" sz="600" dirty="0"/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8CDC3DBA-AE11-309D-5558-8F918060C0AC}"/>
              </a:ext>
            </a:extLst>
          </p:cNvPr>
          <p:cNvSpPr txBox="1"/>
          <p:nvPr/>
        </p:nvSpPr>
        <p:spPr>
          <a:xfrm>
            <a:off x="4509909" y="1407445"/>
            <a:ext cx="169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/>
              <a:t>電柱</a:t>
            </a:r>
            <a:r>
              <a:rPr kumimoji="1" lang="en-US" altLang="ja-JP" sz="600" dirty="0"/>
              <a:t>H=11</a:t>
            </a:r>
            <a:endParaRPr kumimoji="1" lang="ja-JP" altLang="en-US" sz="600" dirty="0"/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469E0C4E-45E8-EEB0-4B30-A05745B23CC5}"/>
              </a:ext>
            </a:extLst>
          </p:cNvPr>
          <p:cNvSpPr txBox="1"/>
          <p:nvPr/>
        </p:nvSpPr>
        <p:spPr>
          <a:xfrm>
            <a:off x="122269" y="657158"/>
            <a:ext cx="233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A~B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方向、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勾配の転移表面及び離着陸帯外側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以内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84" y="941237"/>
            <a:ext cx="6120000" cy="7895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9153" y="523238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永平寺第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駐車場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4B4A5F9-B99D-957C-1446-66094F13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1" y="954559"/>
            <a:ext cx="6112174" cy="792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PR_x5019__x88dc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  <_x0032_023_x5e74_6_x6708_30_x65e5__x30e1__x30fc__x30eb__x56de__x7b54_ xmlns="501ebfed-a5c5-4b57-a5d2-f2f8491593e7" xsi:nil="true"/>
    <_x8cfc__x5165__x8005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ED6EB4-C3CB-41DC-AD64-F8BFC24F8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FFE1AB-A52F-4399-9B60-07DC65DFD431}">
  <ds:schemaRefs>
    <ds:schemaRef ds:uri="59a962ed-5da6-44c6-adf1-106de9fda96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501ebfed-a5c5-4b57-a5d2-f2f8491593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AF593C-2391-4828-B94E-0C0976274C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2306</TotalTime>
  <Words>468</Words>
  <Application>Microsoft Office PowerPoint</Application>
  <PresentationFormat>A4 210 x 297 mm</PresentationFormat>
  <Paragraphs>179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202</cp:revision>
  <cp:lastPrinted>2023-11-27T00:30:51Z</cp:lastPrinted>
  <dcterms:created xsi:type="dcterms:W3CDTF">2022-09-13T07:10:35Z</dcterms:created>
  <dcterms:modified xsi:type="dcterms:W3CDTF">2024-06-25T06:16:28Z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