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4" r:id="rId5"/>
    <p:sldMasterId id="2147483721" r:id="rId6"/>
  </p:sldMasterIdLst>
  <p:notesMasterIdLst>
    <p:notesMasterId r:id="rId16"/>
  </p:notesMasterIdLst>
  <p:handoutMasterIdLst>
    <p:handoutMasterId r:id="rId17"/>
  </p:handoutMasterIdLst>
  <p:sldIdLst>
    <p:sldId id="256" r:id="rId7"/>
    <p:sldId id="257" r:id="rId8"/>
    <p:sldId id="258" r:id="rId9"/>
    <p:sldId id="259" r:id="rId10"/>
    <p:sldId id="265" r:id="rId11"/>
    <p:sldId id="266" r:id="rId12"/>
    <p:sldId id="272" r:id="rId13"/>
    <p:sldId id="270" r:id="rId14"/>
    <p:sldId id="271" r:id="rId1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55004F28-6BAC-8AAF-69D6-5BA0CE409E81}" name="村井 健人" initials="健村" userId="S::k-murai-49@pref.fukui.lg.jp::4d164671-fa2d-433b-8628-1bb893600940" providerId="AD"/>
  <p188:author id="{6ABD4159-7F3A-7A28-1EFB-2BFFE24D5543}" name="佐藤 洋介" initials="佐藤" userId="S::y-satou-p3@pref.fukui.lg.jp::0732c4ef-89fc-4ec9-8137-69d067abcb2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FFFF99"/>
    <a:srgbClr val="FFFFCC"/>
    <a:srgbClr val="FF99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1783DF-C05C-33FE-D1C3-E1C8C52C2575}" v="2" dt="2026-06-16T10:08:41.227"/>
    <p1510:client id="{40EB8747-96B9-A164-775C-7F5C4997D36B}" v="10" dt="2026-06-16T09:18:21.468"/>
    <p1510:client id="{7B6647D9-20B9-2FEC-F3DA-72A019B451AE}" v="119" dt="2026-06-17T01:32:54.137"/>
    <p1510:client id="{A789252A-A898-4350-A341-2CDB3C0DE192}" v="1" dt="2026-06-17T01:35:19.90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 洋介" userId="S::y-satou-p3@pref.fukui.lg.jp::0732c4ef-89fc-4ec9-8137-69d067abcb21" providerId="AD" clId="Web-{01395843-938E-C8D0-0EB5-8E8CF5C8CB68}"/>
    <pc:docChg chg="modSld">
      <pc:chgData name="佐藤 洋介" userId="S::y-satou-p3@pref.fukui.lg.jp::0732c4ef-89fc-4ec9-8137-69d067abcb21" providerId="AD" clId="Web-{01395843-938E-C8D0-0EB5-8E8CF5C8CB68}" dt="2026-06-15T07:31:01.279" v="41" actId="20577"/>
      <pc:docMkLst>
        <pc:docMk/>
      </pc:docMkLst>
      <pc:sldChg chg="modSp">
        <pc:chgData name="佐藤 洋介" userId="S::y-satou-p3@pref.fukui.lg.jp::0732c4ef-89fc-4ec9-8137-69d067abcb21" providerId="AD" clId="Web-{01395843-938E-C8D0-0EB5-8E8CF5C8CB68}" dt="2026-06-15T07:31:01.279" v="41" actId="20577"/>
        <pc:sldMkLst>
          <pc:docMk/>
          <pc:sldMk cId="3696601964" sldId="257"/>
        </pc:sldMkLst>
        <pc:spChg chg="mod">
          <ac:chgData name="佐藤 洋介" userId="S::y-satou-p3@pref.fukui.lg.jp::0732c4ef-89fc-4ec9-8137-69d067abcb21" providerId="AD" clId="Web-{01395843-938E-C8D0-0EB5-8E8CF5C8CB68}" dt="2026-06-15T07:31:01.279" v="41" actId="20577"/>
          <ac:spMkLst>
            <pc:docMk/>
            <pc:sldMk cId="3696601964" sldId="257"/>
            <ac:spMk id="3" creationId="{01E302E3-74AC-EEAD-F321-0911D0208F31}"/>
          </ac:spMkLst>
        </pc:spChg>
      </pc:sldChg>
      <pc:sldChg chg="modSp">
        <pc:chgData name="佐藤 洋介" userId="S::y-satou-p3@pref.fukui.lg.jp::0732c4ef-89fc-4ec9-8137-69d067abcb21" providerId="AD" clId="Web-{01395843-938E-C8D0-0EB5-8E8CF5C8CB68}" dt="2026-06-15T07:30:51.435" v="39" actId="20577"/>
        <pc:sldMkLst>
          <pc:docMk/>
          <pc:sldMk cId="2887338047" sldId="258"/>
        </pc:sldMkLst>
        <pc:spChg chg="mod">
          <ac:chgData name="佐藤 洋介" userId="S::y-satou-p3@pref.fukui.lg.jp::0732c4ef-89fc-4ec9-8137-69d067abcb21" providerId="AD" clId="Web-{01395843-938E-C8D0-0EB5-8E8CF5C8CB68}" dt="2026-06-15T07:28:43.465" v="6" actId="20577"/>
          <ac:spMkLst>
            <pc:docMk/>
            <pc:sldMk cId="2887338047" sldId="258"/>
            <ac:spMk id="2" creationId="{DA86F973-3D75-ACCE-5819-989BBD39DC83}"/>
          </ac:spMkLst>
        </pc:spChg>
        <pc:spChg chg="mod">
          <ac:chgData name="佐藤 洋介" userId="S::y-satou-p3@pref.fukui.lg.jp::0732c4ef-89fc-4ec9-8137-69d067abcb21" providerId="AD" clId="Web-{01395843-938E-C8D0-0EB5-8E8CF5C8CB68}" dt="2026-06-15T07:30:51.435" v="39" actId="20577"/>
          <ac:spMkLst>
            <pc:docMk/>
            <pc:sldMk cId="2887338047" sldId="258"/>
            <ac:spMk id="3" creationId="{00501D26-F204-736C-28E8-FE6461672AB8}"/>
          </ac:spMkLst>
        </pc:spChg>
      </pc:sldChg>
    </pc:docChg>
  </pc:docChgLst>
  <pc:docChgLst>
    <pc:chgData name="佐藤 洋介" userId="0732c4ef-89fc-4ec9-8137-69d067abcb21" providerId="ADAL" clId="{4EDA35CF-FA8C-4C94-89BA-2887623BA754}"/>
    <pc:docChg chg="undo custSel modSld">
      <pc:chgData name="佐藤 洋介" userId="0732c4ef-89fc-4ec9-8137-69d067abcb21" providerId="ADAL" clId="{4EDA35CF-FA8C-4C94-89BA-2887623BA754}" dt="2026-06-15T07:33:22.045" v="74" actId="1076"/>
      <pc:docMkLst>
        <pc:docMk/>
      </pc:docMkLst>
      <pc:sldChg chg="addSp modSp mod">
        <pc:chgData name="佐藤 洋介" userId="0732c4ef-89fc-4ec9-8137-69d067abcb21" providerId="ADAL" clId="{4EDA35CF-FA8C-4C94-89BA-2887623BA754}" dt="2026-06-15T07:32:12.306" v="18" actId="1076"/>
        <pc:sldMkLst>
          <pc:docMk/>
          <pc:sldMk cId="972859433" sldId="266"/>
        </pc:sldMkLst>
        <pc:spChg chg="add mod">
          <ac:chgData name="佐藤 洋介" userId="0732c4ef-89fc-4ec9-8137-69d067abcb21" providerId="ADAL" clId="{4EDA35CF-FA8C-4C94-89BA-2887623BA754}" dt="2026-06-15T07:32:12.306" v="18" actId="1076"/>
          <ac:spMkLst>
            <pc:docMk/>
            <pc:sldMk cId="972859433" sldId="266"/>
            <ac:spMk id="3" creationId="{74E657C9-2F0E-00A8-9846-2CC31925E47A}"/>
          </ac:spMkLst>
        </pc:spChg>
      </pc:sldChg>
      <pc:sldChg chg="addSp modSp mod">
        <pc:chgData name="佐藤 洋介" userId="0732c4ef-89fc-4ec9-8137-69d067abcb21" providerId="ADAL" clId="{4EDA35CF-FA8C-4C94-89BA-2887623BA754}" dt="2026-06-15T07:32:51.601" v="66" actId="14100"/>
        <pc:sldMkLst>
          <pc:docMk/>
          <pc:sldMk cId="1075618585" sldId="270"/>
        </pc:sldMkLst>
        <pc:spChg chg="add mod">
          <ac:chgData name="佐藤 洋介" userId="0732c4ef-89fc-4ec9-8137-69d067abcb21" providerId="ADAL" clId="{4EDA35CF-FA8C-4C94-89BA-2887623BA754}" dt="2026-06-15T07:32:51.601" v="66" actId="14100"/>
          <ac:spMkLst>
            <pc:docMk/>
            <pc:sldMk cId="1075618585" sldId="270"/>
            <ac:spMk id="3" creationId="{C93F7E66-C18F-10CB-1F14-515A01E5283C}"/>
          </ac:spMkLst>
        </pc:spChg>
        <pc:spChg chg="mod">
          <ac:chgData name="佐藤 洋介" userId="0732c4ef-89fc-4ec9-8137-69d067abcb21" providerId="ADAL" clId="{4EDA35CF-FA8C-4C94-89BA-2887623BA754}" dt="2026-06-15T07:32:27.979" v="21" actId="1076"/>
          <ac:spMkLst>
            <pc:docMk/>
            <pc:sldMk cId="1075618585" sldId="270"/>
            <ac:spMk id="4" creationId="{902C9DF4-705B-E720-62E4-DFFBA9F340B7}"/>
          </ac:spMkLst>
        </pc:spChg>
      </pc:sldChg>
      <pc:sldChg chg="addSp delSp modSp mod">
        <pc:chgData name="佐藤 洋介" userId="0732c4ef-89fc-4ec9-8137-69d067abcb21" providerId="ADAL" clId="{4EDA35CF-FA8C-4C94-89BA-2887623BA754}" dt="2026-06-15T07:33:22.045" v="74" actId="1076"/>
        <pc:sldMkLst>
          <pc:docMk/>
          <pc:sldMk cId="3162048102" sldId="271"/>
        </pc:sldMkLst>
        <pc:spChg chg="mod">
          <ac:chgData name="佐藤 洋介" userId="0732c4ef-89fc-4ec9-8137-69d067abcb21" providerId="ADAL" clId="{4EDA35CF-FA8C-4C94-89BA-2887623BA754}" dt="2026-06-15T07:33:16.561" v="71"/>
          <ac:spMkLst>
            <pc:docMk/>
            <pc:sldMk cId="3162048102" sldId="271"/>
            <ac:spMk id="2" creationId="{90191BE7-D5AA-B646-EEC5-7456B1EC4CB6}"/>
          </ac:spMkLst>
        </pc:spChg>
        <pc:spChg chg="add mod">
          <ac:chgData name="佐藤 洋介" userId="0732c4ef-89fc-4ec9-8137-69d067abcb21" providerId="ADAL" clId="{4EDA35CF-FA8C-4C94-89BA-2887623BA754}" dt="2026-06-15T07:33:22.045" v="74" actId="1076"/>
          <ac:spMkLst>
            <pc:docMk/>
            <pc:sldMk cId="3162048102" sldId="271"/>
            <ac:spMk id="3" creationId="{FBE5149D-DAA0-9C53-FF00-4B346C1D352F}"/>
          </ac:spMkLst>
        </pc:spChg>
      </pc:sldChg>
    </pc:docChg>
  </pc:docChgLst>
  <pc:docChgLst>
    <pc:chgData name="佐藤 洋介" userId="S::y-satou-p3@pref.fukui.lg.jp::0732c4ef-89fc-4ec9-8137-69d067abcb21" providerId="AD" clId="Web-{2C1783DF-C05C-33FE-D1C3-E1C8C52C2575}"/>
    <pc:docChg chg="modSld">
      <pc:chgData name="佐藤 洋介" userId="S::y-satou-p3@pref.fukui.lg.jp::0732c4ef-89fc-4ec9-8137-69d067abcb21" providerId="AD" clId="Web-{2C1783DF-C05C-33FE-D1C3-E1C8C52C2575}" dt="2026-06-16T10:08:41.227" v="1" actId="20577"/>
      <pc:docMkLst>
        <pc:docMk/>
      </pc:docMkLst>
      <pc:sldChg chg="modSp">
        <pc:chgData name="佐藤 洋介" userId="S::y-satou-p3@pref.fukui.lg.jp::0732c4ef-89fc-4ec9-8137-69d067abcb21" providerId="AD" clId="Web-{2C1783DF-C05C-33FE-D1C3-E1C8C52C2575}" dt="2026-06-16T10:08:41.227" v="1" actId="20577"/>
        <pc:sldMkLst>
          <pc:docMk/>
          <pc:sldMk cId="2128380218" sldId="256"/>
        </pc:sldMkLst>
        <pc:spChg chg="mod">
          <ac:chgData name="佐藤 洋介" userId="S::y-satou-p3@pref.fukui.lg.jp::0732c4ef-89fc-4ec9-8137-69d067abcb21" providerId="AD" clId="Web-{2C1783DF-C05C-33FE-D1C3-E1C8C52C2575}" dt="2026-06-16T10:08:41.227" v="1" actId="20577"/>
          <ac:spMkLst>
            <pc:docMk/>
            <pc:sldMk cId="2128380218" sldId="256"/>
            <ac:spMk id="2" creationId="{00000000-0000-0000-0000-000000000000}"/>
          </ac:spMkLst>
        </pc:spChg>
      </pc:sldChg>
    </pc:docChg>
  </pc:docChgLst>
  <pc:docChgLst>
    <pc:chgData name="佐藤 洋介" userId="S::y-satou-p3@pref.fukui.lg.jp::0732c4ef-89fc-4ec9-8137-69d067abcb21" providerId="AD" clId="Web-{40EB8747-96B9-A164-775C-7F5C4997D36B}"/>
    <pc:docChg chg="modSld">
      <pc:chgData name="佐藤 洋介" userId="S::y-satou-p3@pref.fukui.lg.jp::0732c4ef-89fc-4ec9-8137-69d067abcb21" providerId="AD" clId="Web-{40EB8747-96B9-A164-775C-7F5C4997D36B}" dt="2026-06-16T09:18:21.468" v="9" actId="14100"/>
      <pc:docMkLst>
        <pc:docMk/>
      </pc:docMkLst>
      <pc:sldChg chg="modSp">
        <pc:chgData name="佐藤 洋介" userId="S::y-satou-p3@pref.fukui.lg.jp::0732c4ef-89fc-4ec9-8137-69d067abcb21" providerId="AD" clId="Web-{40EB8747-96B9-A164-775C-7F5C4997D36B}" dt="2026-06-16T09:18:21.468" v="9" actId="14100"/>
        <pc:sldMkLst>
          <pc:docMk/>
          <pc:sldMk cId="2887338047" sldId="258"/>
        </pc:sldMkLst>
        <pc:spChg chg="mod">
          <ac:chgData name="佐藤 洋介" userId="S::y-satou-p3@pref.fukui.lg.jp::0732c4ef-89fc-4ec9-8137-69d067abcb21" providerId="AD" clId="Web-{40EB8747-96B9-A164-775C-7F5C4997D36B}" dt="2026-06-16T09:18:21.468" v="9" actId="14100"/>
          <ac:spMkLst>
            <pc:docMk/>
            <pc:sldMk cId="2887338047" sldId="258"/>
            <ac:spMk id="3" creationId="{00501D26-F204-736C-28E8-FE6461672AB8}"/>
          </ac:spMkLst>
        </pc:spChg>
      </pc:sldChg>
    </pc:docChg>
  </pc:docChgLst>
  <pc:docChgLst>
    <pc:chgData name="佐藤 洋介" userId="S::y-satou-p3@pref.fukui.lg.jp::0732c4ef-89fc-4ec9-8137-69d067abcb21" providerId="AD" clId="Web-{7B6647D9-20B9-2FEC-F3DA-72A019B451AE}"/>
    <pc:docChg chg="addSld modSld">
      <pc:chgData name="佐藤 洋介" userId="S::y-satou-p3@pref.fukui.lg.jp::0732c4ef-89fc-4ec9-8137-69d067abcb21" providerId="AD" clId="Web-{7B6647D9-20B9-2FEC-F3DA-72A019B451AE}" dt="2026-06-17T01:32:51.871" v="87" actId="1076"/>
      <pc:docMkLst>
        <pc:docMk/>
      </pc:docMkLst>
      <pc:sldChg chg="modSp">
        <pc:chgData name="佐藤 洋介" userId="S::y-satou-p3@pref.fukui.lg.jp::0732c4ef-89fc-4ec9-8137-69d067abcb21" providerId="AD" clId="Web-{7B6647D9-20B9-2FEC-F3DA-72A019B451AE}" dt="2026-06-17T01:25:30.633" v="11" actId="20577"/>
        <pc:sldMkLst>
          <pc:docMk/>
          <pc:sldMk cId="2887338047" sldId="258"/>
        </pc:sldMkLst>
        <pc:spChg chg="mod">
          <ac:chgData name="佐藤 洋介" userId="S::y-satou-p3@pref.fukui.lg.jp::0732c4ef-89fc-4ec9-8137-69d067abcb21" providerId="AD" clId="Web-{7B6647D9-20B9-2FEC-F3DA-72A019B451AE}" dt="2026-06-17T01:25:30.633" v="11" actId="20577"/>
          <ac:spMkLst>
            <pc:docMk/>
            <pc:sldMk cId="2887338047" sldId="258"/>
            <ac:spMk id="3" creationId="{00501D26-F204-736C-28E8-FE6461672AB8}"/>
          </ac:spMkLst>
        </pc:spChg>
      </pc:sldChg>
      <pc:sldChg chg="modSp">
        <pc:chgData name="佐藤 洋介" userId="S::y-satou-p3@pref.fukui.lg.jp::0732c4ef-89fc-4ec9-8137-69d067abcb21" providerId="AD" clId="Web-{7B6647D9-20B9-2FEC-F3DA-72A019B451AE}" dt="2026-06-17T01:32:51.871" v="87" actId="1076"/>
        <pc:sldMkLst>
          <pc:docMk/>
          <pc:sldMk cId="972859433" sldId="266"/>
        </pc:sldMkLst>
        <pc:spChg chg="mod">
          <ac:chgData name="佐藤 洋介" userId="S::y-satou-p3@pref.fukui.lg.jp::0732c4ef-89fc-4ec9-8137-69d067abcb21" providerId="AD" clId="Web-{7B6647D9-20B9-2FEC-F3DA-72A019B451AE}" dt="2026-06-17T01:32:51.871" v="87" actId="1076"/>
          <ac:spMkLst>
            <pc:docMk/>
            <pc:sldMk cId="972859433" sldId="266"/>
            <ac:spMk id="9" creationId="{698040F6-3E64-7DB1-650C-91B3698FA1C6}"/>
          </ac:spMkLst>
        </pc:spChg>
      </pc:sldChg>
      <pc:sldChg chg="addSp delSp modSp new">
        <pc:chgData name="佐藤 洋介" userId="S::y-satou-p3@pref.fukui.lg.jp::0732c4ef-89fc-4ec9-8137-69d067abcb21" providerId="AD" clId="Web-{7B6647D9-20B9-2FEC-F3DA-72A019B451AE}" dt="2026-06-17T01:32:36.574" v="82" actId="20577"/>
        <pc:sldMkLst>
          <pc:docMk/>
          <pc:sldMk cId="2706524199" sldId="272"/>
        </pc:sldMkLst>
        <pc:spChg chg="mod">
          <ac:chgData name="佐藤 洋介" userId="S::y-satou-p3@pref.fukui.lg.jp::0732c4ef-89fc-4ec9-8137-69d067abcb21" providerId="AD" clId="Web-{7B6647D9-20B9-2FEC-F3DA-72A019B451AE}" dt="2026-06-17T01:29:43.557" v="14" actId="20577"/>
          <ac:spMkLst>
            <pc:docMk/>
            <pc:sldMk cId="2706524199" sldId="272"/>
            <ac:spMk id="2" creationId="{A208D562-122E-6443-C090-178D79EE203F}"/>
          </ac:spMkLst>
        </pc:spChg>
        <pc:spChg chg="del">
          <ac:chgData name="佐藤 洋介" userId="S::y-satou-p3@pref.fukui.lg.jp::0732c4ef-89fc-4ec9-8137-69d067abcb21" providerId="AD" clId="Web-{7B6647D9-20B9-2FEC-F3DA-72A019B451AE}" dt="2026-06-17T01:29:45.604" v="15"/>
          <ac:spMkLst>
            <pc:docMk/>
            <pc:sldMk cId="2706524199" sldId="272"/>
            <ac:spMk id="3" creationId="{2B12D4D9-D173-794E-E843-849FA9B2FBF1}"/>
          </ac:spMkLst>
        </pc:spChg>
        <pc:spChg chg="add mod">
          <ac:chgData name="佐藤 洋介" userId="S::y-satou-p3@pref.fukui.lg.jp::0732c4ef-89fc-4ec9-8137-69d067abcb21" providerId="AD" clId="Web-{7B6647D9-20B9-2FEC-F3DA-72A019B451AE}" dt="2026-06-17T01:31:24.636" v="49"/>
          <ac:spMkLst>
            <pc:docMk/>
            <pc:sldMk cId="2706524199" sldId="272"/>
            <ac:spMk id="6" creationId="{117E3F50-13FF-704D-36AB-9484AB9C1C29}"/>
          </ac:spMkLst>
        </pc:spChg>
        <pc:spChg chg="add del mod">
          <ac:chgData name="佐藤 洋介" userId="S::y-satou-p3@pref.fukui.lg.jp::0732c4ef-89fc-4ec9-8137-69d067abcb21" providerId="AD" clId="Web-{7B6647D9-20B9-2FEC-F3DA-72A019B451AE}" dt="2026-06-17T01:31:18.824" v="44"/>
          <ac:spMkLst>
            <pc:docMk/>
            <pc:sldMk cId="2706524199" sldId="272"/>
            <ac:spMk id="7" creationId="{D73D6754-D433-8D9C-7ADB-562A2BF2F049}"/>
          </ac:spMkLst>
        </pc:spChg>
        <pc:spChg chg="add mod">
          <ac:chgData name="佐藤 洋介" userId="S::y-satou-p3@pref.fukui.lg.jp::0732c4ef-89fc-4ec9-8137-69d067abcb21" providerId="AD" clId="Web-{7B6647D9-20B9-2FEC-F3DA-72A019B451AE}" dt="2026-06-17T01:32:36.574" v="82" actId="20577"/>
          <ac:spMkLst>
            <pc:docMk/>
            <pc:sldMk cId="2706524199" sldId="272"/>
            <ac:spMk id="9" creationId="{C2EC72D3-FD0C-8A60-26F0-0B94BE4C63C4}"/>
          </ac:spMkLst>
        </pc:spChg>
        <pc:picChg chg="add mod ord">
          <ac:chgData name="佐藤 洋介" userId="S::y-satou-p3@pref.fukui.lg.jp::0732c4ef-89fc-4ec9-8137-69d067abcb21" providerId="AD" clId="Web-{7B6647D9-20B9-2FEC-F3DA-72A019B451AE}" dt="2026-06-17T01:30:21.089" v="24" actId="1076"/>
          <ac:picMkLst>
            <pc:docMk/>
            <pc:sldMk cId="2706524199" sldId="272"/>
            <ac:picMk id="4" creationId="{A8E279C6-5692-252B-73CD-3BCE9BA4E2AC}"/>
          </ac:picMkLst>
        </pc:picChg>
        <pc:picChg chg="add mod">
          <ac:chgData name="佐藤 洋介" userId="S::y-satou-p3@pref.fukui.lg.jp::0732c4ef-89fc-4ec9-8137-69d067abcb21" providerId="AD" clId="Web-{7B6647D9-20B9-2FEC-F3DA-72A019B451AE}" dt="2026-06-17T01:30:15.089" v="23" actId="14100"/>
          <ac:picMkLst>
            <pc:docMk/>
            <pc:sldMk cId="2706524199" sldId="272"/>
            <ac:picMk id="5" creationId="{91E33727-CF8B-67CF-D6F8-AD7DB4CCC97D}"/>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72B4876-3A71-E696-CC7D-BB0D7BAEA46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C6F0ECF0-882F-4FE2-45AC-C87B6D9E5F3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75EFE3-2467-4748-861E-B29D5A3166D4}" type="datetimeFigureOut">
              <a:rPr kumimoji="1" lang="ja-JP" altLang="en-US" smtClean="0"/>
              <a:t>2026/6/16</a:t>
            </a:fld>
            <a:endParaRPr kumimoji="1" lang="ja-JP" altLang="en-US"/>
          </a:p>
        </p:txBody>
      </p:sp>
      <p:sp>
        <p:nvSpPr>
          <p:cNvPr id="4" name="フッター プレースホルダー 3">
            <a:extLst>
              <a:ext uri="{FF2B5EF4-FFF2-40B4-BE49-F238E27FC236}">
                <a16:creationId xmlns:a16="http://schemas.microsoft.com/office/drawing/2014/main" id="{F81250C7-FD8D-4ABB-B85B-B9243CBC629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2F4B36FD-7F95-1383-7349-BC0D2E3504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AD44354-7B5D-41B0-AFE1-DFAEC0C01C0A}" type="slidenum">
              <a:rPr kumimoji="1" lang="ja-JP" altLang="en-US" smtClean="0"/>
              <a:t>‹#›</a:t>
            </a:fld>
            <a:endParaRPr kumimoji="1" lang="ja-JP" altLang="en-US"/>
          </a:p>
        </p:txBody>
      </p:sp>
    </p:spTree>
    <p:extLst>
      <p:ext uri="{BB962C8B-B14F-4D97-AF65-F5344CB8AC3E}">
        <p14:creationId xmlns:p14="http://schemas.microsoft.com/office/powerpoint/2010/main" val="34003914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76B2E1-885A-447C-9B83-C0A41BE974E3}" type="datetimeFigureOut">
              <a:rPr kumimoji="1" lang="ja-JP" altLang="en-US" smtClean="0"/>
              <a:t>2026/6/16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70C34C-EA76-413D-9B8B-8314781BD3A6}" type="slidenum">
              <a:rPr kumimoji="1" lang="ja-JP" altLang="en-US" smtClean="0"/>
              <a:t>‹#›</a:t>
            </a:fld>
            <a:endParaRPr kumimoji="1" lang="ja-JP" altLang="en-US"/>
          </a:p>
        </p:txBody>
      </p:sp>
    </p:spTree>
    <p:extLst>
      <p:ext uri="{BB962C8B-B14F-4D97-AF65-F5344CB8AC3E}">
        <p14:creationId xmlns:p14="http://schemas.microsoft.com/office/powerpoint/2010/main" val="22320139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ログインするです。</a:t>
            </a:r>
            <a:endParaRPr kumimoji="1" lang="en-US" altLang="ja-JP"/>
          </a:p>
          <a:p>
            <a:r>
              <a:rPr kumimoji="1" lang="ja-JP" altLang="en-US"/>
              <a:t>施設、事業所の分類によってログインに使う</a:t>
            </a:r>
            <a:r>
              <a:rPr kumimoji="1" lang="en-US" altLang="ja-JP"/>
              <a:t>ID</a:t>
            </a:r>
            <a:r>
              <a:rPr kumimoji="1" lang="ja-JP" altLang="en-US"/>
              <a:t>が異なります。</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a:t>1</a:t>
            </a:r>
            <a:r>
              <a:rPr kumimoji="1" lang="ja-JP" altLang="en-US" sz="1200"/>
              <a:t>つは、介護サービス情報公表の報告対象です、こちらは情報公表の</a:t>
            </a:r>
            <a:r>
              <a:rPr kumimoji="1" lang="en-US" altLang="ja-JP" sz="1200"/>
              <a:t>ID</a:t>
            </a:r>
            <a:r>
              <a:rPr kumimoji="1" lang="ja-JP" altLang="en-US" sz="1200"/>
              <a:t>・</a:t>
            </a:r>
            <a:r>
              <a:rPr kumimoji="1" lang="en-US" altLang="ja-JP" sz="1200"/>
              <a:t>PW</a:t>
            </a:r>
            <a:r>
              <a:rPr kumimoji="1" lang="ja-JP" altLang="en-US" sz="1200"/>
              <a:t>を使って被災報告ができます</a:t>
            </a:r>
            <a:endParaRPr kumimoji="1" lang="en-US" altLang="ja-JP" sz="120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a:t>2</a:t>
            </a:r>
            <a:r>
              <a:rPr kumimoji="1" lang="ja-JP" altLang="en-US" sz="1200"/>
              <a:t>つ目は、情報公表の報告対象外です、こちらは被災確認対象事業所番号、</a:t>
            </a:r>
            <a:r>
              <a:rPr kumimoji="1" lang="en-US" altLang="ja-JP" sz="1200"/>
              <a:t>PW</a:t>
            </a:r>
            <a:r>
              <a:rPr kumimoji="1" lang="ja-JP" altLang="en-US" sz="1200"/>
              <a:t>を使って被災報告を行います。</a:t>
            </a:r>
            <a:endParaRPr kumimoji="1" lang="en-US" altLang="ja-JP" sz="120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a:t>3</a:t>
            </a:r>
            <a:r>
              <a:rPr kumimoji="1" lang="ja-JP" altLang="en-US" sz="1200"/>
              <a:t>つ目は、特定のサービスです。こちらも被災確認対象事業所番号、</a:t>
            </a:r>
            <a:r>
              <a:rPr kumimoji="1" lang="en-US" altLang="ja-JP" sz="1200"/>
              <a:t>PW</a:t>
            </a:r>
            <a:r>
              <a:rPr kumimoji="1" lang="ja-JP" altLang="en-US" sz="1200"/>
              <a:t>を使って被災報告を行います。</a:t>
            </a:r>
            <a:endParaRPr kumimoji="1" lang="en-US" altLang="ja-JP" sz="120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a:p>
          <a:p>
            <a:endParaRPr kumimoji="1" lang="ja-JP" altLang="en-US"/>
          </a:p>
        </p:txBody>
      </p:sp>
      <p:sp>
        <p:nvSpPr>
          <p:cNvPr id="4" name="スライド番号プレースホルダー 3"/>
          <p:cNvSpPr>
            <a:spLocks noGrp="1"/>
          </p:cNvSpPr>
          <p:nvPr>
            <p:ph type="sldNum" sz="quarter" idx="5"/>
          </p:nvPr>
        </p:nvSpPr>
        <p:spPr/>
        <p:txBody>
          <a:bodyPr/>
          <a:lstStyle/>
          <a:p>
            <a:fld id="{3212AE8B-887C-48AA-B2D7-351734E7BBF9}" type="slidenum">
              <a:rPr kumimoji="1" lang="ja-JP" altLang="en-US" smtClean="0"/>
              <a:t>5</a:t>
            </a:fld>
            <a:endParaRPr kumimoji="1" lang="ja-JP" altLang="en-US"/>
          </a:p>
        </p:txBody>
      </p:sp>
    </p:spTree>
    <p:extLst>
      <p:ext uri="{BB962C8B-B14F-4D97-AF65-F5344CB8AC3E}">
        <p14:creationId xmlns:p14="http://schemas.microsoft.com/office/powerpoint/2010/main" val="1677360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こちらがログイン画面になります。</a:t>
            </a:r>
            <a:endParaRPr kumimoji="1" lang="en-US" altLang="ja-JP"/>
          </a:p>
          <a:p>
            <a:r>
              <a:rPr kumimoji="1" lang="en-US" altLang="ja-JP"/>
              <a:t>ID</a:t>
            </a:r>
            <a:r>
              <a:rPr kumimoji="1" lang="ja-JP" altLang="en-US"/>
              <a:t>もしくは被災確認対象事業所番号、パスワード、サービスコードを入力してログインします。</a:t>
            </a:r>
            <a:endParaRPr kumimoji="1" lang="en-US" altLang="ja-JP"/>
          </a:p>
          <a:p>
            <a:r>
              <a:rPr kumimoji="1" lang="ja-JP" altLang="en-US"/>
              <a:t>ログイン情報が不明な場合は県メールアドレスへ問合せください。</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3212AE8B-887C-48AA-B2D7-351734E7BBF9}" type="slidenum">
              <a:rPr kumimoji="1" lang="ja-JP" altLang="en-US" smtClean="0"/>
              <a:t>6</a:t>
            </a:fld>
            <a:endParaRPr kumimoji="1" lang="ja-JP" altLang="en-US"/>
          </a:p>
        </p:txBody>
      </p:sp>
    </p:spTree>
    <p:extLst>
      <p:ext uri="{BB962C8B-B14F-4D97-AF65-F5344CB8AC3E}">
        <p14:creationId xmlns:p14="http://schemas.microsoft.com/office/powerpoint/2010/main" val="3703179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有事の際、迅速に被災報告するために事前に施設が確認しておくことをまとめました。</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一つは</a:t>
            </a:r>
            <a:r>
              <a:rPr kumimoji="1" lang="en-US" altLang="ja-JP"/>
              <a:t>ID</a:t>
            </a:r>
            <a:r>
              <a:rPr kumimoji="1" lang="ja-JP" altLang="en-US"/>
              <a:t>、</a:t>
            </a:r>
            <a:r>
              <a:rPr kumimoji="1" lang="en-US" altLang="ja-JP"/>
              <a:t>PW</a:t>
            </a:r>
            <a:r>
              <a:rPr kumimoji="1" lang="ja-JP" altLang="en-US"/>
              <a:t>を使って</a:t>
            </a:r>
            <a:r>
              <a:rPr kumimoji="1" lang="ja-JP" altLang="en-US" sz="1200"/>
              <a:t>ログインすることができるか</a:t>
            </a:r>
            <a:endParaRPr kumimoji="1" lang="en-US" altLang="ja-JP" sz="140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2</a:t>
            </a:r>
            <a:r>
              <a:rPr kumimoji="1" lang="ja-JP" altLang="en-US"/>
              <a:t>つ目は、</a:t>
            </a:r>
            <a:r>
              <a:rPr lang="ja-JP" altLang="en-US" sz="1200"/>
              <a:t>緊急連絡先の情報は最新になっているか</a:t>
            </a:r>
            <a:endParaRPr lang="en-US" altLang="ja-JP" sz="1200"/>
          </a:p>
          <a:p>
            <a:r>
              <a:rPr kumimoji="1" lang="en-US" altLang="ja-JP"/>
              <a:t>3</a:t>
            </a:r>
            <a:r>
              <a:rPr kumimoji="1" lang="ja-JP" altLang="en-US"/>
              <a:t>つ目は、</a:t>
            </a:r>
            <a:r>
              <a:rPr kumimoji="1" lang="ja-JP" altLang="en-US" sz="1200"/>
              <a:t>被災があった際に入力する項目を把握</a:t>
            </a:r>
            <a:r>
              <a:rPr lang="ja-JP" altLang="en-US" sz="1200"/>
              <a:t>できて</a:t>
            </a:r>
            <a:r>
              <a:rPr kumimoji="1" lang="ja-JP" altLang="en-US" sz="1200"/>
              <a:t>いるかです。</a:t>
            </a:r>
            <a:br>
              <a:rPr kumimoji="1" lang="en-US" altLang="ja-JP" sz="1200"/>
            </a:br>
            <a:r>
              <a:rPr kumimoji="1" lang="en-US" altLang="ja-JP" sz="1200"/>
              <a:t>※</a:t>
            </a:r>
            <a:r>
              <a:rPr kumimoji="1" lang="ja-JP" altLang="en-US" sz="1200"/>
              <a:t>緊急連絡先は情報が古い場合が多いので、ログインした際には確認、更新するようにしてください。</a:t>
            </a:r>
            <a:endParaRPr kumimoji="1" lang="ja-JP" altLang="en-US"/>
          </a:p>
        </p:txBody>
      </p:sp>
      <p:sp>
        <p:nvSpPr>
          <p:cNvPr id="4" name="スライド番号プレースホルダー 3"/>
          <p:cNvSpPr>
            <a:spLocks noGrp="1"/>
          </p:cNvSpPr>
          <p:nvPr>
            <p:ph type="sldNum" sz="quarter" idx="5"/>
          </p:nvPr>
        </p:nvSpPr>
        <p:spPr/>
        <p:txBody>
          <a:bodyPr/>
          <a:lstStyle/>
          <a:p>
            <a:fld id="{3212AE8B-887C-48AA-B2D7-351734E7BBF9}" type="slidenum">
              <a:rPr kumimoji="1" lang="ja-JP" altLang="en-US" smtClean="0"/>
              <a:t>8</a:t>
            </a:fld>
            <a:endParaRPr kumimoji="1" lang="ja-JP" altLang="en-US"/>
          </a:p>
        </p:txBody>
      </p:sp>
    </p:spTree>
    <p:extLst>
      <p:ext uri="{BB962C8B-B14F-4D97-AF65-F5344CB8AC3E}">
        <p14:creationId xmlns:p14="http://schemas.microsoft.com/office/powerpoint/2010/main" val="3226679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17F32-AD4A-29A6-D01B-DDB803E59F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BAD1307-FEC3-489B-E676-962C1E17A0E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2A91BC3-ED7D-070F-DEC7-0934C5318232}"/>
              </a:ext>
            </a:extLst>
          </p:cNvPr>
          <p:cNvSpPr>
            <a:spLocks noGrp="1"/>
          </p:cNvSpPr>
          <p:nvPr>
            <p:ph type="body" idx="1"/>
          </p:nvPr>
        </p:nvSpPr>
        <p:spPr/>
        <p:txBody>
          <a:bodyPr/>
          <a:lstStyle/>
          <a:p>
            <a:r>
              <a:rPr kumimoji="1" lang="ja-JP" altLang="en-US"/>
              <a:t>有事の際、迅速に被災報告するために事前に施設が確認しておくことをまとめました。</a:t>
            </a: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一つは</a:t>
            </a:r>
            <a:r>
              <a:rPr kumimoji="1" lang="en-US" altLang="ja-JP"/>
              <a:t>ID</a:t>
            </a:r>
            <a:r>
              <a:rPr kumimoji="1" lang="ja-JP" altLang="en-US"/>
              <a:t>、</a:t>
            </a:r>
            <a:r>
              <a:rPr kumimoji="1" lang="en-US" altLang="ja-JP"/>
              <a:t>PW</a:t>
            </a:r>
            <a:r>
              <a:rPr kumimoji="1" lang="ja-JP" altLang="en-US"/>
              <a:t>を使って</a:t>
            </a:r>
            <a:r>
              <a:rPr kumimoji="1" lang="ja-JP" altLang="en-US" sz="1200"/>
              <a:t>ログインすることができるか</a:t>
            </a:r>
            <a:endParaRPr kumimoji="1" lang="en-US" altLang="ja-JP" sz="140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2</a:t>
            </a:r>
            <a:r>
              <a:rPr kumimoji="1" lang="ja-JP" altLang="en-US"/>
              <a:t>つ目は、</a:t>
            </a:r>
            <a:r>
              <a:rPr lang="ja-JP" altLang="en-US" sz="1200"/>
              <a:t>緊急連絡先の情報は最新になっているか</a:t>
            </a:r>
            <a:endParaRPr lang="en-US" altLang="ja-JP" sz="1200"/>
          </a:p>
          <a:p>
            <a:r>
              <a:rPr kumimoji="1" lang="en-US" altLang="ja-JP"/>
              <a:t>3</a:t>
            </a:r>
            <a:r>
              <a:rPr kumimoji="1" lang="ja-JP" altLang="en-US"/>
              <a:t>つ目は、</a:t>
            </a:r>
            <a:r>
              <a:rPr kumimoji="1" lang="ja-JP" altLang="en-US" sz="1200"/>
              <a:t>被災があった際に入力する項目を把握</a:t>
            </a:r>
            <a:r>
              <a:rPr lang="ja-JP" altLang="en-US" sz="1200"/>
              <a:t>できて</a:t>
            </a:r>
            <a:r>
              <a:rPr kumimoji="1" lang="ja-JP" altLang="en-US" sz="1200"/>
              <a:t>いるかです。</a:t>
            </a:r>
            <a:br>
              <a:rPr kumimoji="1" lang="en-US" altLang="ja-JP" sz="1200"/>
            </a:br>
            <a:r>
              <a:rPr kumimoji="1" lang="en-US" altLang="ja-JP" sz="1200"/>
              <a:t>※</a:t>
            </a:r>
            <a:r>
              <a:rPr kumimoji="1" lang="ja-JP" altLang="en-US" sz="1200"/>
              <a:t>緊急連絡先は情報が古い場合が多いので、ログインした際には確認、更新するようにしてください。</a:t>
            </a:r>
            <a:endParaRPr kumimoji="1" lang="ja-JP" altLang="en-US"/>
          </a:p>
        </p:txBody>
      </p:sp>
      <p:sp>
        <p:nvSpPr>
          <p:cNvPr id="4" name="スライド番号プレースホルダー 3">
            <a:extLst>
              <a:ext uri="{FF2B5EF4-FFF2-40B4-BE49-F238E27FC236}">
                <a16:creationId xmlns:a16="http://schemas.microsoft.com/office/drawing/2014/main" id="{4984497C-BD74-08F2-781D-51DA6C0F8084}"/>
              </a:ext>
            </a:extLst>
          </p:cNvPr>
          <p:cNvSpPr>
            <a:spLocks noGrp="1"/>
          </p:cNvSpPr>
          <p:nvPr>
            <p:ph type="sldNum" sz="quarter" idx="5"/>
          </p:nvPr>
        </p:nvSpPr>
        <p:spPr/>
        <p:txBody>
          <a:bodyPr/>
          <a:lstStyle/>
          <a:p>
            <a:fld id="{3212AE8B-887C-48AA-B2D7-351734E7BBF9}" type="slidenum">
              <a:rPr kumimoji="1" lang="ja-JP" altLang="en-US" smtClean="0"/>
              <a:t>9</a:t>
            </a:fld>
            <a:endParaRPr kumimoji="1" lang="ja-JP" altLang="en-US"/>
          </a:p>
        </p:txBody>
      </p:sp>
    </p:spTree>
    <p:extLst>
      <p:ext uri="{BB962C8B-B14F-4D97-AF65-F5344CB8AC3E}">
        <p14:creationId xmlns:p14="http://schemas.microsoft.com/office/powerpoint/2010/main" val="2582230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6000" spc="-38" baseline="0">
                <a:solidFill>
                  <a:schemeClr val="tx1">
                    <a:lumMod val="85000"/>
                    <a:lumOff val="15000"/>
                  </a:schemeClr>
                </a:solidFill>
              </a:defRPr>
            </a:lvl1pPr>
          </a:lstStyle>
          <a:p>
            <a:r>
              <a:rPr lang="ja-JP" altLang="en-US"/>
              <a:t>マスター タイトルの書式設定</a:t>
            </a:r>
            <a:endParaRPr lang="en-US"/>
          </a:p>
        </p:txBody>
      </p:sp>
      <p:sp>
        <p:nvSpPr>
          <p:cNvPr id="3" name="Subtitle 2"/>
          <p:cNvSpPr>
            <a:spLocks noGrp="1"/>
          </p:cNvSpPr>
          <p:nvPr>
            <p:ph type="subTitle" idx="1"/>
          </p:nvPr>
        </p:nvSpPr>
        <p:spPr>
          <a:xfrm>
            <a:off x="825038" y="4455620"/>
            <a:ext cx="7543800" cy="1143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749C1730-01C4-4023-9F80-7F686E4DF5E9}"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6452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E8DE239-D5EF-4B8B-BD85-9D034F389C55}"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863556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4783"/>
            <a:ext cx="1971675" cy="5757421"/>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2" y="414778"/>
            <a:ext cx="5800725" cy="5757422"/>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944CD81-0831-4686-BED8-AC4A217E7985}"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859714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6000" spc="-38" baseline="0">
                <a:solidFill>
                  <a:schemeClr val="tx1">
                    <a:lumMod val="85000"/>
                    <a:lumOff val="15000"/>
                  </a:schemeClr>
                </a:solidFill>
              </a:defRPr>
            </a:lvl1pPr>
          </a:lstStyle>
          <a:p>
            <a:r>
              <a:rPr lang="ja-JP" altLang="en-US"/>
              <a:t>マスター タイトルの書式設定</a:t>
            </a:r>
            <a:endParaRPr lang="en-US"/>
          </a:p>
        </p:txBody>
      </p:sp>
      <p:sp>
        <p:nvSpPr>
          <p:cNvPr id="3" name="Subtitle 2"/>
          <p:cNvSpPr>
            <a:spLocks noGrp="1"/>
          </p:cNvSpPr>
          <p:nvPr>
            <p:ph type="subTitle" idx="1"/>
          </p:nvPr>
        </p:nvSpPr>
        <p:spPr>
          <a:xfrm>
            <a:off x="825038" y="4455620"/>
            <a:ext cx="7543800" cy="1143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B331778-1A8F-40EA-ABE7-8729631A55A3}"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9281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865564" y="1417319"/>
            <a:ext cx="7735228" cy="469376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C8811F7-F527-4DB8-828B-658595E3247D}"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544464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6000" b="0">
                <a:solidFill>
                  <a:schemeClr val="tx1">
                    <a:lumMod val="85000"/>
                    <a:lumOff val="15000"/>
                  </a:schemeClr>
                </a:solidFill>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ED56496-A03A-4938-9AAF-2BEED138DA10}"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96283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6"/>
            <a:ext cx="7543800" cy="1450757"/>
          </a:xfrm>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822959"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EF8DEFE8-73F0-492A-A806-035AE5146BE2}" type="datetime1">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164931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6"/>
            <a:ext cx="7543800" cy="1450757"/>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FE51D1F-EE6A-469A-9A8A-FCB6DAF50795}" type="datetime1">
              <a:rPr kumimoji="1" lang="ja-JP" altLang="en-US" smtClean="0"/>
              <a:t>2026/6/16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0607800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1737893-3EBF-42E8-A211-1C93AE24905F}" type="datetime1">
              <a:rPr kumimoji="1" lang="ja-JP" altLang="en-US" smtClean="0"/>
              <a:t>2026/6/16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776447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05F3303-593F-41E5-A348-6DD4EC948A1C}" type="datetime1">
              <a:rPr kumimoji="1" lang="ja-JP" altLang="en-US" smtClean="0"/>
              <a:t>2026/6/16</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297131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4"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defRPr>
            </a:lvl1pPr>
          </a:lstStyle>
          <a:p>
            <a:r>
              <a:rPr lang="ja-JP" altLang="en-US"/>
              <a:t>マスター タイトルの書式設定</a:t>
            </a:r>
            <a:endParaRPr lang="en-US"/>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a:xfrm>
            <a:off x="349135" y="6459788"/>
            <a:ext cx="1963883" cy="365125"/>
          </a:xfrm>
        </p:spPr>
        <p:txBody>
          <a:bodyPr/>
          <a:lstStyle>
            <a:lvl1pPr algn="l">
              <a:defRPr/>
            </a:lvl1pPr>
          </a:lstStyle>
          <a:p>
            <a:fld id="{670EFE9F-9F83-4F19-A20E-AF3DA46D0641}" type="datetime1">
              <a:rPr kumimoji="1" lang="ja-JP" altLang="en-US" smtClean="0"/>
              <a:t>2026/6/16</a:t>
            </a:fld>
            <a:endParaRPr kumimoji="1" lang="ja-JP" altLang="en-US"/>
          </a:p>
        </p:txBody>
      </p:sp>
      <p:sp>
        <p:nvSpPr>
          <p:cNvPr id="6" name="Footer Placeholder 5"/>
          <p:cNvSpPr>
            <a:spLocks noGrp="1"/>
          </p:cNvSpPr>
          <p:nvPr>
            <p:ph type="ftr" sz="quarter" idx="11"/>
          </p:nvPr>
        </p:nvSpPr>
        <p:spPr>
          <a:xfrm>
            <a:off x="3600450" y="6459788"/>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524177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7BCADAC-E9B5-4934-916C-D76FD2C21521}"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4982428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1"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3"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4948" cy="822960"/>
          </a:xfrm>
        </p:spPr>
        <p:txBody>
          <a:bodyPr lIns="91440" tIns="0" rIns="91440" bIns="0" anchor="b">
            <a:noAutofit/>
          </a:bodyPr>
          <a:lstStyle>
            <a:lvl1pPr>
              <a:defRPr sz="2700" b="0">
                <a:solidFill>
                  <a:srgbClr val="FFFFFF"/>
                </a:solidFill>
              </a:defRPr>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13" y="0"/>
            <a:ext cx="9143989" cy="4915076"/>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822960" y="5907023"/>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A51FB02-F32D-4C70-8E2A-D8EEA90082AA}" type="datetime1">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651499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D8502A4-A7AE-43C5-89B7-B4A4DF712836}"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230563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3"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4781"/>
            <a:ext cx="1971675" cy="5757421"/>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1" y="414778"/>
            <a:ext cx="5800725" cy="5757422"/>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FB66DB5-3643-4EEB-B6D6-A1689389021F}"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4940357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6000" spc="-38" baseline="0">
                <a:solidFill>
                  <a:schemeClr val="tx1">
                    <a:lumMod val="85000"/>
                    <a:lumOff val="15000"/>
                  </a:schemeClr>
                </a:solidFill>
              </a:defRPr>
            </a:lvl1pPr>
          </a:lstStyle>
          <a:p>
            <a:r>
              <a:rPr lang="ja-JP" altLang="en-US"/>
              <a:t>マスター タイトルの書式設定</a:t>
            </a:r>
            <a:endParaRPr lang="en-US"/>
          </a:p>
        </p:txBody>
      </p:sp>
      <p:sp>
        <p:nvSpPr>
          <p:cNvPr id="3" name="Subtitle 2"/>
          <p:cNvSpPr>
            <a:spLocks noGrp="1"/>
          </p:cNvSpPr>
          <p:nvPr>
            <p:ph type="subTitle" idx="1"/>
          </p:nvPr>
        </p:nvSpPr>
        <p:spPr>
          <a:xfrm>
            <a:off x="825038" y="4455620"/>
            <a:ext cx="7543800" cy="1143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8DF65034-67CE-4A2E-9AA9-80929FA5204D}"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72523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5AF8881-D9A2-4369-B834-EBFFF095CC3A}"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099431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6000" b="0">
                <a:solidFill>
                  <a:schemeClr val="tx1">
                    <a:lumMod val="85000"/>
                    <a:lumOff val="15000"/>
                  </a:schemeClr>
                </a:solidFill>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D94AA6F-5971-4C91-8A78-EF3D3BC8A46A}"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88102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7"/>
            <a:ext cx="7543800" cy="1450757"/>
          </a:xfrm>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822959"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ED5BA62B-009F-4E2D-98F9-F4566805203F}" type="datetime1">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9326527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7"/>
            <a:ext cx="7543800" cy="1450757"/>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BB0656E-FBB2-46CC-B0D6-B4357FB54666}" type="datetime1">
              <a:rPr kumimoji="1" lang="ja-JP" altLang="en-US" smtClean="0"/>
              <a:t>2026/6/16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6097239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007B854B-2A57-4D0D-BB42-EA53E3A08788}" type="datetime1">
              <a:rPr kumimoji="1" lang="ja-JP" altLang="en-US" smtClean="0"/>
              <a:t>2026/6/16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195804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8B4A7E8-FCDA-4C3D-8AA1-1444CE97082E}" type="datetime1">
              <a:rPr kumimoji="1" lang="ja-JP" altLang="en-US" smtClean="0"/>
              <a:t>2026/6/16</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6907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6000" b="0">
                <a:solidFill>
                  <a:schemeClr val="tx1">
                    <a:lumMod val="85000"/>
                    <a:lumOff val="15000"/>
                  </a:schemeClr>
                </a:solidFill>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B438258-49D1-4962-B826-26CA66415F92}"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94875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5"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defRPr>
            </a:lvl1pPr>
          </a:lstStyle>
          <a:p>
            <a:r>
              <a:rPr lang="ja-JP" altLang="en-US"/>
              <a:t>マスター タイトルの書式設定</a:t>
            </a:r>
            <a:endParaRPr lang="en-US"/>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a:xfrm>
            <a:off x="349136" y="6459790"/>
            <a:ext cx="1963883" cy="365125"/>
          </a:xfrm>
        </p:spPr>
        <p:txBody>
          <a:bodyPr/>
          <a:lstStyle>
            <a:lvl1pPr algn="l">
              <a:defRPr/>
            </a:lvl1pPr>
          </a:lstStyle>
          <a:p>
            <a:fld id="{DF58A2F4-78BC-467A-8349-1FC6065D650E}" type="datetime1">
              <a:rPr kumimoji="1" lang="ja-JP" altLang="en-US" smtClean="0"/>
              <a:t>2026/6/16</a:t>
            </a:fld>
            <a:endParaRPr kumimoji="1" lang="ja-JP" altLang="en-US"/>
          </a:p>
        </p:txBody>
      </p:sp>
      <p:sp>
        <p:nvSpPr>
          <p:cNvPr id="6" name="Footer Placeholder 5"/>
          <p:cNvSpPr>
            <a:spLocks noGrp="1"/>
          </p:cNvSpPr>
          <p:nvPr>
            <p:ph type="ftr" sz="quarter" idx="11"/>
          </p:nvPr>
        </p:nvSpPr>
        <p:spPr>
          <a:xfrm>
            <a:off x="3600450" y="6459790"/>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6151849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2"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4948" cy="822960"/>
          </a:xfrm>
        </p:spPr>
        <p:txBody>
          <a:bodyPr lIns="91440" tIns="0" rIns="91440" bIns="0" anchor="b">
            <a:noAutofit/>
          </a:bodyPr>
          <a:lstStyle>
            <a:lvl1pPr>
              <a:defRPr sz="2700" b="0">
                <a:solidFill>
                  <a:srgbClr val="FFFFFF"/>
                </a:solidFill>
              </a:defRPr>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14" y="0"/>
            <a:ext cx="9143989" cy="4915076"/>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822960" y="5907023"/>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916C75B-91A4-431F-9E7F-EF8BB6645027}" type="datetime1">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63416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B95ED4E-2733-4377-A17D-4DAC9709B423}"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3547585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4783"/>
            <a:ext cx="1971675" cy="5757421"/>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2" y="414778"/>
            <a:ext cx="5800725" cy="5757422"/>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8A9BC57-7F87-46AC-9610-805181E8958B}" type="datetime1">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777317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7"/>
            <a:ext cx="7543800" cy="1450757"/>
          </a:xfrm>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822959"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CE217A75-2B84-47F9-BAFD-F78B3572D1AF}" type="datetime1">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771873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7"/>
            <a:ext cx="7543800" cy="1450757"/>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CCC52F42-0277-4295-AEDF-CA7093E94325}" type="datetime1">
              <a:rPr kumimoji="1" lang="ja-JP" altLang="en-US" smtClean="0"/>
              <a:t>2026/6/16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406089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A9EDA331-76C6-444E-8AE7-AAEFCB988EEA}" type="datetime1">
              <a:rPr kumimoji="1" lang="ja-JP" altLang="en-US" smtClean="0"/>
              <a:t>2026/6/16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869124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D2E659A-00FC-4824-B34F-47D0513D05EB}" type="datetime1">
              <a:rPr kumimoji="1" lang="ja-JP" altLang="en-US" smtClean="0"/>
              <a:t>2026/6/16</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944795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5"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defRPr>
            </a:lvl1pPr>
          </a:lstStyle>
          <a:p>
            <a:r>
              <a:rPr lang="ja-JP" altLang="en-US"/>
              <a:t>マスター タイトルの書式設定</a:t>
            </a:r>
            <a:endParaRPr lang="en-US"/>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a:xfrm>
            <a:off x="349136" y="6459790"/>
            <a:ext cx="1963883" cy="365125"/>
          </a:xfrm>
        </p:spPr>
        <p:txBody>
          <a:bodyPr/>
          <a:lstStyle>
            <a:lvl1pPr algn="l">
              <a:defRPr/>
            </a:lvl1pPr>
          </a:lstStyle>
          <a:p>
            <a:fld id="{7D80A306-415E-4973-BE7A-79AC85BFA446}" type="datetime1">
              <a:rPr kumimoji="1" lang="ja-JP" altLang="en-US" smtClean="0"/>
              <a:t>2026/6/16</a:t>
            </a:fld>
            <a:endParaRPr kumimoji="1" lang="ja-JP" altLang="en-US"/>
          </a:p>
        </p:txBody>
      </p:sp>
      <p:sp>
        <p:nvSpPr>
          <p:cNvPr id="6" name="Footer Placeholder 5"/>
          <p:cNvSpPr>
            <a:spLocks noGrp="1"/>
          </p:cNvSpPr>
          <p:nvPr>
            <p:ph type="ftr" sz="quarter" idx="11"/>
          </p:nvPr>
        </p:nvSpPr>
        <p:spPr>
          <a:xfrm>
            <a:off x="3600450" y="6459790"/>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789468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2"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4948" cy="822960"/>
          </a:xfrm>
        </p:spPr>
        <p:txBody>
          <a:bodyPr lIns="91440" tIns="0" rIns="91440" bIns="0" anchor="b">
            <a:noAutofit/>
          </a:bodyPr>
          <a:lstStyle>
            <a:lvl1pPr>
              <a:defRPr sz="2700" b="0">
                <a:solidFill>
                  <a:srgbClr val="FFFFFF"/>
                </a:solidFill>
              </a:defRPr>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14" y="0"/>
            <a:ext cx="9143989" cy="4915076"/>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822960" y="5907023"/>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45DA9AA-B8B6-4B35-BCDF-23BAD462055E}" type="datetime1">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511590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 y="6334316"/>
            <a:ext cx="9144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5"/>
            <a:ext cx="7543800" cy="702302"/>
          </a:xfrm>
          <a:prstGeom prst="rect">
            <a:avLst/>
          </a:prstGeom>
        </p:spPr>
        <p:txBody>
          <a:bodyPr vert="horz" lIns="91440" tIns="45720" rIns="91440" bIns="45720" rtlCol="0" anchor="b">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22960" y="1529863"/>
            <a:ext cx="7543800" cy="4339231"/>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22963" y="6459790"/>
            <a:ext cx="1854203" cy="365125"/>
          </a:xfrm>
          <a:prstGeom prst="rect">
            <a:avLst/>
          </a:prstGeom>
        </p:spPr>
        <p:txBody>
          <a:bodyPr vert="horz" lIns="91440" tIns="45720" rIns="91440" bIns="45720" rtlCol="0" anchor="ctr"/>
          <a:lstStyle>
            <a:lvl1pPr algn="l">
              <a:defRPr sz="675">
                <a:solidFill>
                  <a:srgbClr val="FFFFFF"/>
                </a:solidFill>
              </a:defRPr>
            </a:lvl1pPr>
          </a:lstStyle>
          <a:p>
            <a:fld id="{05892238-F23D-4751-8B99-65308E8BAD1C}" type="datetime1">
              <a:rPr kumimoji="1" lang="ja-JP" altLang="en-US" smtClean="0"/>
              <a:t>2026/6/16</a:t>
            </a:fld>
            <a:endParaRPr kumimoji="1" lang="ja-JP" altLang="en-US"/>
          </a:p>
        </p:txBody>
      </p:sp>
      <p:sp>
        <p:nvSpPr>
          <p:cNvPr id="5" name="Footer Placeholder 4"/>
          <p:cNvSpPr>
            <a:spLocks noGrp="1"/>
          </p:cNvSpPr>
          <p:nvPr>
            <p:ph type="ftr" sz="quarter" idx="3"/>
          </p:nvPr>
        </p:nvSpPr>
        <p:spPr>
          <a:xfrm>
            <a:off x="2764640" y="6459790"/>
            <a:ext cx="3617103" cy="365125"/>
          </a:xfrm>
          <a:prstGeom prst="rect">
            <a:avLst/>
          </a:prstGeom>
        </p:spPr>
        <p:txBody>
          <a:bodyPr vert="horz" lIns="91440" tIns="45720" rIns="91440" bIns="45720" rtlCol="0" anchor="ctr"/>
          <a:lstStyle>
            <a:lvl1pPr algn="ctr">
              <a:defRPr sz="675"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6" y="6459790"/>
            <a:ext cx="984019" cy="365125"/>
          </a:xfrm>
          <a:prstGeom prst="rect">
            <a:avLst/>
          </a:prstGeom>
        </p:spPr>
        <p:txBody>
          <a:bodyPr vert="horz" lIns="91440" tIns="45720" rIns="91440" bIns="45720" rtlCol="0" anchor="ctr"/>
          <a:lstStyle>
            <a:lvl1pPr algn="r">
              <a:defRPr sz="788">
                <a:solidFill>
                  <a:srgbClr val="FFFFFF"/>
                </a:solidFill>
              </a:defRPr>
            </a:lvl1pPr>
          </a:lstStyle>
          <a:p>
            <a:fld id="{A99D720A-4AD5-4DCF-885F-DE5297996123}" type="slidenum">
              <a:rPr kumimoji="1" lang="ja-JP" altLang="en-US" smtClean="0"/>
              <a:t>‹#›</a:t>
            </a:fld>
            <a:endParaRPr kumimoji="1" lang="ja-JP" altLang="en-US"/>
          </a:p>
        </p:txBody>
      </p:sp>
      <p:cxnSp>
        <p:nvCxnSpPr>
          <p:cNvPr id="8" name="Straight Connector 9">
            <a:extLst>
              <a:ext uri="{FF2B5EF4-FFF2-40B4-BE49-F238E27FC236}">
                <a16:creationId xmlns:a16="http://schemas.microsoft.com/office/drawing/2014/main" id="{F8E2EE22-6B11-39C9-842D-45776B5D0D7B}"/>
              </a:ext>
            </a:extLst>
          </p:cNvPr>
          <p:cNvCxnSpPr/>
          <p:nvPr userDrawn="1"/>
        </p:nvCxnSpPr>
        <p:spPr>
          <a:xfrm>
            <a:off x="891540" y="1078422"/>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4560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85000"/>
        </a:lnSpc>
        <a:spcBef>
          <a:spcPct val="0"/>
        </a:spcBef>
        <a:buNone/>
        <a:defRPr kumimoji="1"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kumimoji="1"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9144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5"/>
            <a:ext cx="7543800" cy="702302"/>
          </a:xfrm>
          <a:prstGeom prst="rect">
            <a:avLst/>
          </a:prstGeom>
        </p:spPr>
        <p:txBody>
          <a:bodyPr vert="horz" lIns="91440" tIns="45720" rIns="91440" bIns="45720" rtlCol="0" anchor="b">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22962" y="6459788"/>
            <a:ext cx="1854203" cy="365125"/>
          </a:xfrm>
          <a:prstGeom prst="rect">
            <a:avLst/>
          </a:prstGeom>
        </p:spPr>
        <p:txBody>
          <a:bodyPr vert="horz" lIns="91440" tIns="45720" rIns="91440" bIns="45720" rtlCol="0" anchor="ctr"/>
          <a:lstStyle>
            <a:lvl1pPr algn="l">
              <a:defRPr sz="675">
                <a:solidFill>
                  <a:srgbClr val="FFFFFF"/>
                </a:solidFill>
              </a:defRPr>
            </a:lvl1pPr>
          </a:lstStyle>
          <a:p>
            <a:fld id="{3BBE502D-8FA7-4B41-AF68-6C16E736C24E}" type="datetime1">
              <a:rPr kumimoji="1" lang="ja-JP" altLang="en-US" smtClean="0"/>
              <a:t>2026/6/16</a:t>
            </a:fld>
            <a:endParaRPr kumimoji="1" lang="ja-JP" altLang="en-US"/>
          </a:p>
        </p:txBody>
      </p:sp>
      <p:sp>
        <p:nvSpPr>
          <p:cNvPr id="5" name="Footer Placeholder 4"/>
          <p:cNvSpPr>
            <a:spLocks noGrp="1"/>
          </p:cNvSpPr>
          <p:nvPr>
            <p:ph type="ftr" sz="quarter" idx="3"/>
          </p:nvPr>
        </p:nvSpPr>
        <p:spPr>
          <a:xfrm>
            <a:off x="2764640" y="6459788"/>
            <a:ext cx="3617103" cy="365125"/>
          </a:xfrm>
          <a:prstGeom prst="rect">
            <a:avLst/>
          </a:prstGeom>
        </p:spPr>
        <p:txBody>
          <a:bodyPr vert="horz" lIns="91440" tIns="45720" rIns="91440" bIns="45720" rtlCol="0" anchor="ctr"/>
          <a:lstStyle>
            <a:lvl1pPr algn="ctr">
              <a:defRPr sz="675"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5" y="6459788"/>
            <a:ext cx="984019" cy="365125"/>
          </a:xfrm>
          <a:prstGeom prst="rect">
            <a:avLst/>
          </a:prstGeom>
        </p:spPr>
        <p:txBody>
          <a:bodyPr vert="horz" lIns="91440" tIns="45720" rIns="91440" bIns="45720" rtlCol="0" anchor="ctr"/>
          <a:lstStyle>
            <a:lvl1pPr algn="r">
              <a:defRPr sz="788">
                <a:solidFill>
                  <a:srgbClr val="FFFFFF"/>
                </a:solidFill>
              </a:defRPr>
            </a:lvl1pPr>
          </a:lstStyle>
          <a:p>
            <a:fld id="{A99D720A-4AD5-4DCF-885F-DE5297996123}" type="slidenum">
              <a:rPr kumimoji="1" lang="ja-JP" altLang="en-US" smtClean="0"/>
              <a:t>‹#›</a:t>
            </a:fld>
            <a:endParaRPr kumimoji="1" lang="ja-JP" altLang="en-US"/>
          </a:p>
        </p:txBody>
      </p:sp>
      <p:cxnSp>
        <p:nvCxnSpPr>
          <p:cNvPr id="10" name="Straight Connector 9"/>
          <p:cNvCxnSpPr/>
          <p:nvPr/>
        </p:nvCxnSpPr>
        <p:spPr>
          <a:xfrm>
            <a:off x="891540" y="11663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67694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685800" rtl="0" eaLnBrk="1" latinLnBrk="0" hangingPunct="1">
        <a:lnSpc>
          <a:spcPct val="85000"/>
        </a:lnSpc>
        <a:spcBef>
          <a:spcPct val="0"/>
        </a:spcBef>
        <a:buNone/>
        <a:defRPr kumimoji="1" sz="32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kumimoji="1"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 y="6334316"/>
            <a:ext cx="9144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5"/>
            <a:ext cx="7543800" cy="702302"/>
          </a:xfrm>
          <a:prstGeom prst="rect">
            <a:avLst/>
          </a:prstGeom>
        </p:spPr>
        <p:txBody>
          <a:bodyPr vert="horz" lIns="91440" tIns="45720" rIns="91440" bIns="45720" rtlCol="0" anchor="b">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22960" y="1529863"/>
            <a:ext cx="7543800" cy="4339231"/>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22963" y="6459790"/>
            <a:ext cx="1854203" cy="365125"/>
          </a:xfrm>
          <a:prstGeom prst="rect">
            <a:avLst/>
          </a:prstGeom>
        </p:spPr>
        <p:txBody>
          <a:bodyPr vert="horz" lIns="91440" tIns="45720" rIns="91440" bIns="45720" rtlCol="0" anchor="ctr"/>
          <a:lstStyle>
            <a:lvl1pPr algn="l">
              <a:defRPr sz="675">
                <a:solidFill>
                  <a:srgbClr val="FFFFFF"/>
                </a:solidFill>
              </a:defRPr>
            </a:lvl1pPr>
          </a:lstStyle>
          <a:p>
            <a:fld id="{1191FF74-EA35-4F41-A970-8FEA80FA04BD}" type="datetime1">
              <a:rPr kumimoji="1" lang="ja-JP" altLang="en-US" smtClean="0"/>
              <a:t>2026/6/16</a:t>
            </a:fld>
            <a:endParaRPr kumimoji="1" lang="ja-JP" altLang="en-US"/>
          </a:p>
        </p:txBody>
      </p:sp>
      <p:sp>
        <p:nvSpPr>
          <p:cNvPr id="5" name="Footer Placeholder 4"/>
          <p:cNvSpPr>
            <a:spLocks noGrp="1"/>
          </p:cNvSpPr>
          <p:nvPr>
            <p:ph type="ftr" sz="quarter" idx="3"/>
          </p:nvPr>
        </p:nvSpPr>
        <p:spPr>
          <a:xfrm>
            <a:off x="2764640" y="6459790"/>
            <a:ext cx="3617103" cy="365125"/>
          </a:xfrm>
          <a:prstGeom prst="rect">
            <a:avLst/>
          </a:prstGeom>
        </p:spPr>
        <p:txBody>
          <a:bodyPr vert="horz" lIns="91440" tIns="45720" rIns="91440" bIns="45720" rtlCol="0" anchor="ctr"/>
          <a:lstStyle>
            <a:lvl1pPr algn="ctr">
              <a:defRPr sz="675"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6" y="6459790"/>
            <a:ext cx="984019" cy="365125"/>
          </a:xfrm>
          <a:prstGeom prst="rect">
            <a:avLst/>
          </a:prstGeom>
        </p:spPr>
        <p:txBody>
          <a:bodyPr vert="horz" lIns="91440" tIns="45720" rIns="91440" bIns="45720" rtlCol="0" anchor="ctr"/>
          <a:lstStyle>
            <a:lvl1pPr algn="r">
              <a:defRPr sz="788">
                <a:solidFill>
                  <a:srgbClr val="FFFFFF"/>
                </a:solidFill>
              </a:defRPr>
            </a:lvl1pPr>
          </a:lstStyle>
          <a:p>
            <a:fld id="{A99D720A-4AD5-4DCF-885F-DE5297996123}" type="slidenum">
              <a:rPr kumimoji="1" lang="ja-JP" altLang="en-US" smtClean="0"/>
              <a:t>‹#›</a:t>
            </a:fld>
            <a:endParaRPr kumimoji="1" lang="ja-JP" altLang="en-US"/>
          </a:p>
        </p:txBody>
      </p:sp>
      <p:cxnSp>
        <p:nvCxnSpPr>
          <p:cNvPr id="8" name="Straight Connector 9">
            <a:extLst>
              <a:ext uri="{FF2B5EF4-FFF2-40B4-BE49-F238E27FC236}">
                <a16:creationId xmlns:a16="http://schemas.microsoft.com/office/drawing/2014/main" id="{F8E2EE22-6B11-39C9-842D-45776B5D0D7B}"/>
              </a:ext>
            </a:extLst>
          </p:cNvPr>
          <p:cNvCxnSpPr/>
          <p:nvPr userDrawn="1"/>
        </p:nvCxnSpPr>
        <p:spPr>
          <a:xfrm>
            <a:off x="891540" y="1078422"/>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098831"/>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hdr="0" ftr="0" dt="0"/>
  <p:txStyles>
    <p:titleStyle>
      <a:lvl1pPr algn="l" defTabSz="685800" rtl="0" eaLnBrk="1" latinLnBrk="0" hangingPunct="1">
        <a:lnSpc>
          <a:spcPct val="85000"/>
        </a:lnSpc>
        <a:spcBef>
          <a:spcPct val="0"/>
        </a:spcBef>
        <a:buNone/>
        <a:defRPr kumimoji="1"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kumimoji="1"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s://www.kaigokensaku.mhlw.go.jp/houkoku/18/"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3.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25038" y="1351619"/>
            <a:ext cx="7543800" cy="3566160"/>
          </a:xfrm>
        </p:spPr>
        <p:txBody>
          <a:bodyPr>
            <a:normAutofit/>
          </a:bodyPr>
          <a:lstStyle/>
          <a:p>
            <a:r>
              <a:rPr kumimoji="1" lang="ja-JP" altLang="en-US" sz="4800">
                <a:ea typeface="ＭＳ Ｐゴシック"/>
              </a:rPr>
              <a:t>災害時情報共有システム</a:t>
            </a:r>
            <a:br>
              <a:rPr lang="en-US" altLang="ja-JP" sz="4800"/>
            </a:br>
            <a:r>
              <a:rPr kumimoji="1" lang="ja-JP" altLang="en-US" sz="4800">
                <a:ea typeface="ＭＳ Ｐゴシック"/>
              </a:rPr>
              <a:t>入力マニュアル</a:t>
            </a:r>
            <a:br>
              <a:rPr lang="en-US" altLang="ja-JP" sz="4800"/>
            </a:br>
            <a:br>
              <a:rPr lang="ja-JP" altLang="en-US" sz="5400"/>
            </a:br>
            <a:r>
              <a:rPr kumimoji="1" lang="ja-JP" altLang="en-US" sz="4400">
                <a:ea typeface="ＭＳ Ｐゴシック"/>
              </a:rPr>
              <a:t>ログイン</a:t>
            </a:r>
            <a:br>
              <a:rPr lang="ja-JP" altLang="en-US" sz="5400"/>
            </a:br>
            <a:endParaRPr kumimoji="1" lang="ja-JP" altLang="en-US" sz="5400"/>
          </a:p>
        </p:txBody>
      </p:sp>
      <p:sp>
        <p:nvSpPr>
          <p:cNvPr id="3" name="サブタイトル 2"/>
          <p:cNvSpPr>
            <a:spLocks noGrp="1"/>
          </p:cNvSpPr>
          <p:nvPr>
            <p:ph type="subTitle" idx="1"/>
          </p:nvPr>
        </p:nvSpPr>
        <p:spPr/>
        <p:txBody>
          <a:bodyPr/>
          <a:lstStyle/>
          <a:p>
            <a:pPr algn="r"/>
            <a:r>
              <a:rPr kumimoji="1" lang="ja-JP" altLang="en-US"/>
              <a:t>福井県長寿福祉課</a:t>
            </a:r>
            <a:endParaRPr lang="en-US" altLang="ja-JP"/>
          </a:p>
          <a:p>
            <a:r>
              <a:rPr lang="en-US" altLang="ja-JP"/>
              <a:t>								</a:t>
            </a:r>
            <a:r>
              <a:rPr lang="ja-JP" altLang="en-US"/>
              <a:t>　　　　　　　</a:t>
            </a:r>
            <a:endParaRPr kumimoji="1" lang="ja-JP" altLang="en-US"/>
          </a:p>
        </p:txBody>
      </p:sp>
      <p:sp>
        <p:nvSpPr>
          <p:cNvPr id="4" name="スライド番号プレースホルダー 3">
            <a:extLst>
              <a:ext uri="{FF2B5EF4-FFF2-40B4-BE49-F238E27FC236}">
                <a16:creationId xmlns:a16="http://schemas.microsoft.com/office/drawing/2014/main" id="{3559DE6A-F6B0-F6BA-B4E1-0A7B92F15492}"/>
              </a:ext>
            </a:extLst>
          </p:cNvPr>
          <p:cNvSpPr>
            <a:spLocks noGrp="1"/>
          </p:cNvSpPr>
          <p:nvPr>
            <p:ph type="sldNum" sz="quarter" idx="12"/>
          </p:nvPr>
        </p:nvSpPr>
        <p:spPr/>
        <p:txBody>
          <a:bodyPr/>
          <a:lstStyle/>
          <a:p>
            <a:fld id="{A99D720A-4AD5-4DCF-885F-DE5297996123}" type="slidenum">
              <a:rPr kumimoji="1" lang="ja-JP" altLang="en-US" smtClean="0"/>
              <a:t>1</a:t>
            </a:fld>
            <a:endParaRPr kumimoji="1" lang="ja-JP" altLang="en-US"/>
          </a:p>
        </p:txBody>
      </p:sp>
    </p:spTree>
    <p:extLst>
      <p:ext uri="{BB962C8B-B14F-4D97-AF65-F5344CB8AC3E}">
        <p14:creationId xmlns:p14="http://schemas.microsoft.com/office/powerpoint/2010/main" val="2128380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864CAF-64AA-EE51-A497-59061666B121}"/>
              </a:ext>
            </a:extLst>
          </p:cNvPr>
          <p:cNvSpPr>
            <a:spLocks noGrp="1"/>
          </p:cNvSpPr>
          <p:nvPr>
            <p:ph type="title"/>
          </p:nvPr>
        </p:nvSpPr>
        <p:spPr/>
        <p:txBody>
          <a:bodyPr/>
          <a:lstStyle/>
          <a:p>
            <a:r>
              <a:rPr kumimoji="1" lang="ja-JP" altLang="en-US"/>
              <a:t>目次</a:t>
            </a:r>
          </a:p>
        </p:txBody>
      </p:sp>
      <p:sp>
        <p:nvSpPr>
          <p:cNvPr id="3" name="コンテンツ プレースホルダー 2">
            <a:extLst>
              <a:ext uri="{FF2B5EF4-FFF2-40B4-BE49-F238E27FC236}">
                <a16:creationId xmlns:a16="http://schemas.microsoft.com/office/drawing/2014/main" id="{01E302E3-74AC-EEAD-F321-0911D0208F31}"/>
              </a:ext>
            </a:extLst>
          </p:cNvPr>
          <p:cNvSpPr>
            <a:spLocks noGrp="1"/>
          </p:cNvSpPr>
          <p:nvPr>
            <p:ph idx="1"/>
          </p:nvPr>
        </p:nvSpPr>
        <p:spPr/>
        <p:txBody>
          <a:bodyPr vert="horz" lIns="0" tIns="45720" rIns="0" bIns="45720" rtlCol="0" anchor="t">
            <a:normAutofit/>
          </a:bodyPr>
          <a:lstStyle/>
          <a:p>
            <a:r>
              <a:rPr kumimoji="1" lang="ja-JP" altLang="en-US" sz="2400">
                <a:ea typeface="ＭＳ Ｐゴシック"/>
              </a:rPr>
              <a:t>・目的</a:t>
            </a:r>
            <a:endParaRPr lang="en-US" altLang="ja-JP" sz="2400">
              <a:ea typeface="ＭＳ Ｐゴシック"/>
              <a:cs typeface="Calibri"/>
            </a:endParaRPr>
          </a:p>
          <a:p>
            <a:r>
              <a:rPr lang="ja-JP" altLang="en-US" sz="2400">
                <a:ea typeface="ＭＳ Ｐゴシック"/>
              </a:rPr>
              <a:t>・対象施設</a:t>
            </a:r>
            <a:endParaRPr lang="en-US" altLang="ja-JP" sz="2400">
              <a:ea typeface="ＭＳ Ｐゴシック"/>
              <a:cs typeface="Calibri"/>
            </a:endParaRPr>
          </a:p>
          <a:p>
            <a:r>
              <a:rPr kumimoji="1" lang="ja-JP" altLang="en-US" sz="2400">
                <a:ea typeface="ＭＳ Ｐゴシック"/>
              </a:rPr>
              <a:t>・ログイン方法</a:t>
            </a:r>
            <a:endParaRPr lang="en-US" altLang="ja-JP" sz="2400">
              <a:ea typeface="ＭＳ Ｐゴシック"/>
              <a:cs typeface="Calibri"/>
            </a:endParaRPr>
          </a:p>
          <a:p>
            <a:r>
              <a:rPr lang="ja-JP" altLang="en-US" sz="2400">
                <a:ea typeface="ＭＳ Ｐゴシック"/>
              </a:rPr>
              <a:t>・ログイン後確認すること</a:t>
            </a:r>
            <a:endParaRPr lang="ja-JP" altLang="en-US" sz="2400">
              <a:ea typeface="ＭＳ Ｐゴシック"/>
              <a:cs typeface="Calibri"/>
            </a:endParaRPr>
          </a:p>
        </p:txBody>
      </p:sp>
      <p:sp>
        <p:nvSpPr>
          <p:cNvPr id="4" name="スライド番号プレースホルダー 3">
            <a:extLst>
              <a:ext uri="{FF2B5EF4-FFF2-40B4-BE49-F238E27FC236}">
                <a16:creationId xmlns:a16="http://schemas.microsoft.com/office/drawing/2014/main" id="{374B8B05-3126-BD6A-693A-6A1BFDF744C5}"/>
              </a:ext>
            </a:extLst>
          </p:cNvPr>
          <p:cNvSpPr>
            <a:spLocks noGrp="1"/>
          </p:cNvSpPr>
          <p:nvPr>
            <p:ph type="sldNum" sz="quarter" idx="12"/>
          </p:nvPr>
        </p:nvSpPr>
        <p:spPr/>
        <p:txBody>
          <a:bodyPr/>
          <a:lstStyle/>
          <a:p>
            <a:fld id="{A99D720A-4AD5-4DCF-885F-DE5297996123}" type="slidenum">
              <a:rPr kumimoji="1" lang="ja-JP" altLang="en-US" smtClean="0"/>
              <a:t>2</a:t>
            </a:fld>
            <a:endParaRPr kumimoji="1" lang="ja-JP" altLang="en-US"/>
          </a:p>
        </p:txBody>
      </p:sp>
    </p:spTree>
    <p:extLst>
      <p:ext uri="{BB962C8B-B14F-4D97-AF65-F5344CB8AC3E}">
        <p14:creationId xmlns:p14="http://schemas.microsoft.com/office/powerpoint/2010/main" val="3696601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86F973-3D75-ACCE-5819-989BBD39DC83}"/>
              </a:ext>
            </a:extLst>
          </p:cNvPr>
          <p:cNvSpPr>
            <a:spLocks noGrp="1"/>
          </p:cNvSpPr>
          <p:nvPr>
            <p:ph type="title"/>
          </p:nvPr>
        </p:nvSpPr>
        <p:spPr/>
        <p:txBody>
          <a:bodyPr/>
          <a:lstStyle/>
          <a:p>
            <a:r>
              <a:rPr lang="ja-JP" altLang="en-US">
                <a:ea typeface="ＭＳ Ｐゴシック"/>
              </a:rPr>
              <a:t>システムの</a:t>
            </a:r>
            <a:r>
              <a:rPr kumimoji="1" lang="ja-JP" altLang="en-US" sz="3200">
                <a:ea typeface="ＭＳ Ｐゴシック"/>
              </a:rPr>
              <a:t>目的</a:t>
            </a:r>
            <a:endParaRPr kumimoji="1" lang="ja-JP" altLang="en-US">
              <a:ea typeface="ＭＳ Ｐゴシック"/>
            </a:endParaRPr>
          </a:p>
        </p:txBody>
      </p:sp>
      <p:sp>
        <p:nvSpPr>
          <p:cNvPr id="3" name="コンテンツ プレースホルダー 2">
            <a:extLst>
              <a:ext uri="{FF2B5EF4-FFF2-40B4-BE49-F238E27FC236}">
                <a16:creationId xmlns:a16="http://schemas.microsoft.com/office/drawing/2014/main" id="{00501D26-F204-736C-28E8-FE6461672AB8}"/>
              </a:ext>
            </a:extLst>
          </p:cNvPr>
          <p:cNvSpPr>
            <a:spLocks noGrp="1"/>
          </p:cNvSpPr>
          <p:nvPr>
            <p:ph idx="1"/>
          </p:nvPr>
        </p:nvSpPr>
        <p:spPr>
          <a:xfrm>
            <a:off x="834249" y="1417319"/>
            <a:ext cx="7996186" cy="4693769"/>
          </a:xfrm>
        </p:spPr>
        <p:txBody>
          <a:bodyPr vert="horz" lIns="0" tIns="45720" rIns="0" bIns="45720" rtlCol="0" anchor="t">
            <a:normAutofit/>
          </a:bodyPr>
          <a:lstStyle/>
          <a:p>
            <a:pPr marL="0" indent="0">
              <a:buNone/>
            </a:pPr>
            <a:r>
              <a:rPr lang="ja-JP" sz="2400">
                <a:latin typeface="ＭＳ Ｐゴシック"/>
                <a:ea typeface="ＭＳ Ｐゴシック"/>
                <a:cs typeface="+mn-lt"/>
              </a:rPr>
              <a:t>➀被災状況の迅速な把握、見える化 </a:t>
            </a:r>
            <a:endParaRPr lang="en-US"/>
          </a:p>
          <a:p>
            <a:pPr marL="0" indent="0">
              <a:buNone/>
            </a:pPr>
            <a:r>
              <a:rPr lang="ja-JP" sz="2400">
                <a:latin typeface="ＭＳ Ｐゴシック"/>
                <a:ea typeface="ＭＳ Ｐゴシック"/>
                <a:cs typeface="+mn-lt"/>
              </a:rPr>
              <a:t>②平時の備蓄状況の把握、見える化</a:t>
            </a:r>
            <a:endParaRPr lang="ja-JP"/>
          </a:p>
          <a:p>
            <a:pPr marL="0" indent="0">
              <a:buNone/>
            </a:pPr>
            <a:endParaRPr lang="ja-JP" altLang="en-US" sz="2400">
              <a:latin typeface="ＭＳ Ｐゴシック"/>
              <a:ea typeface="ＭＳ Ｐゴシック"/>
              <a:cs typeface="+mn-lt"/>
            </a:endParaRPr>
          </a:p>
          <a:p>
            <a:pPr marL="0" indent="0">
              <a:buNone/>
            </a:pPr>
            <a:r>
              <a:rPr lang="ja-JP" sz="2400">
                <a:latin typeface="ＭＳ Ｐゴシック"/>
                <a:ea typeface="ＭＳ Ｐゴシック"/>
                <a:cs typeface="+mn-lt"/>
              </a:rPr>
              <a:t>⇒</a:t>
            </a:r>
            <a:r>
              <a:rPr lang="ja-JP" sz="2400">
                <a:latin typeface="ＭＳ Ｐゴシック"/>
                <a:ea typeface="ＭＳ Ｐゴシック"/>
                <a:cs typeface="Calibri"/>
              </a:rPr>
              <a:t>介護事業所の被災状況や稼働状況、備蓄状況を国・自治体</a:t>
            </a:r>
            <a:r>
              <a:rPr lang="ja-JP" altLang="en-US" sz="2400">
                <a:latin typeface="ＭＳ Ｐゴシック"/>
                <a:ea typeface="ＭＳ Ｐゴシック"/>
                <a:cs typeface="Calibri"/>
              </a:rPr>
              <a:t>　　　　</a:t>
            </a:r>
            <a:r>
              <a:rPr lang="ja-JP" sz="2400">
                <a:latin typeface="ＭＳ Ｐゴシック"/>
                <a:ea typeface="ＭＳ Ｐゴシック"/>
                <a:cs typeface="Calibri"/>
              </a:rPr>
              <a:t>と共有し、迅速かつ適切な支援につなげるためのシステム</a:t>
            </a:r>
            <a:endParaRPr lang="en-US" altLang="ja-JP" sz="2400">
              <a:latin typeface="Calibri"/>
              <a:ea typeface="ＭＳ Ｐゴシック"/>
              <a:cs typeface="Calibri"/>
            </a:endParaRPr>
          </a:p>
          <a:p>
            <a:pPr marL="0" indent="0">
              <a:buNone/>
            </a:pPr>
            <a:r>
              <a:rPr lang="ja-JP" altLang="en-US" sz="2400">
                <a:ea typeface="ＭＳ Ｐゴシック"/>
              </a:rPr>
              <a:t>　</a:t>
            </a:r>
            <a:endParaRPr lang="en-US" altLang="ja-JP" sz="2400">
              <a:ea typeface="ＭＳ Ｐゴシック"/>
              <a:cs typeface="Calibri"/>
            </a:endParaRPr>
          </a:p>
        </p:txBody>
      </p:sp>
      <p:sp>
        <p:nvSpPr>
          <p:cNvPr id="4" name="スライド番号プレースホルダー 3">
            <a:extLst>
              <a:ext uri="{FF2B5EF4-FFF2-40B4-BE49-F238E27FC236}">
                <a16:creationId xmlns:a16="http://schemas.microsoft.com/office/drawing/2014/main" id="{8013277B-3951-A0A7-6F74-6D96818B9068}"/>
              </a:ext>
            </a:extLst>
          </p:cNvPr>
          <p:cNvSpPr>
            <a:spLocks noGrp="1"/>
          </p:cNvSpPr>
          <p:nvPr>
            <p:ph type="sldNum" sz="quarter" idx="12"/>
          </p:nvPr>
        </p:nvSpPr>
        <p:spPr/>
        <p:txBody>
          <a:bodyPr/>
          <a:lstStyle/>
          <a:p>
            <a:fld id="{A99D720A-4AD5-4DCF-885F-DE5297996123}" type="slidenum">
              <a:rPr kumimoji="1" lang="ja-JP" altLang="en-US" smtClean="0"/>
              <a:t>3</a:t>
            </a:fld>
            <a:endParaRPr kumimoji="1" lang="ja-JP" altLang="en-US"/>
          </a:p>
        </p:txBody>
      </p:sp>
    </p:spTree>
    <p:extLst>
      <p:ext uri="{BB962C8B-B14F-4D97-AF65-F5344CB8AC3E}">
        <p14:creationId xmlns:p14="http://schemas.microsoft.com/office/powerpoint/2010/main" val="2887338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24E6B9-2D5C-8245-B5AA-1F4006A0A4E8}"/>
              </a:ext>
            </a:extLst>
          </p:cNvPr>
          <p:cNvSpPr>
            <a:spLocks noGrp="1"/>
          </p:cNvSpPr>
          <p:nvPr>
            <p:ph type="title"/>
          </p:nvPr>
        </p:nvSpPr>
        <p:spPr/>
        <p:txBody>
          <a:bodyPr>
            <a:normAutofit/>
          </a:bodyPr>
          <a:lstStyle/>
          <a:p>
            <a:r>
              <a:rPr kumimoji="1" lang="ja-JP" altLang="en-US" sz="3200"/>
              <a:t>報告対象サービス一覧</a:t>
            </a:r>
          </a:p>
        </p:txBody>
      </p:sp>
      <p:pic>
        <p:nvPicPr>
          <p:cNvPr id="5" name="コンテンツ プレースホルダー 4" descr="テーブル&#10;&#10;AI 生成コンテンツは誤りを含む可能性があります。">
            <a:extLst>
              <a:ext uri="{FF2B5EF4-FFF2-40B4-BE49-F238E27FC236}">
                <a16:creationId xmlns:a16="http://schemas.microsoft.com/office/drawing/2014/main" id="{7DED7F71-D388-C8D6-FB16-795B1C7FE25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69298" y="1214438"/>
            <a:ext cx="3796266" cy="5050896"/>
          </a:xfrm>
        </p:spPr>
      </p:pic>
      <p:sp>
        <p:nvSpPr>
          <p:cNvPr id="6" name="テキスト ボックス 5">
            <a:extLst>
              <a:ext uri="{FF2B5EF4-FFF2-40B4-BE49-F238E27FC236}">
                <a16:creationId xmlns:a16="http://schemas.microsoft.com/office/drawing/2014/main" id="{8DFAF9EA-91EB-8516-4D2C-32AC1D45B5A4}"/>
              </a:ext>
            </a:extLst>
          </p:cNvPr>
          <p:cNvSpPr txBox="1"/>
          <p:nvPr/>
        </p:nvSpPr>
        <p:spPr>
          <a:xfrm>
            <a:off x="5257801" y="1828131"/>
            <a:ext cx="2477558" cy="2062103"/>
          </a:xfrm>
          <a:prstGeom prst="rect">
            <a:avLst/>
          </a:prstGeom>
          <a:solidFill>
            <a:srgbClr val="FFFF99"/>
          </a:solidFill>
          <a:ln>
            <a:solidFill>
              <a:schemeClr val="tx1"/>
            </a:solidFill>
          </a:ln>
        </p:spPr>
        <p:txBody>
          <a:bodyPr wrap="square" rtlCol="0">
            <a:spAutoFit/>
          </a:bodyPr>
          <a:lstStyle/>
          <a:p>
            <a:r>
              <a:rPr lang="ja-JP" altLang="en-US" sz="1600"/>
              <a:t>〇のついているサービスが入力対象になります。</a:t>
            </a:r>
            <a:endParaRPr lang="en-US" altLang="ja-JP" sz="1600"/>
          </a:p>
          <a:p>
            <a:endParaRPr lang="en-US" altLang="ja-JP" sz="1600"/>
          </a:p>
          <a:p>
            <a:r>
              <a:rPr lang="ja-JP" altLang="en-US" sz="1600"/>
              <a:t>また、この表内にサービス名が記載されていない場合、入力対象外です。</a:t>
            </a:r>
            <a:endParaRPr lang="en-US" altLang="ja-JP" sz="1600"/>
          </a:p>
          <a:p>
            <a:endParaRPr lang="en-US" altLang="ja-JP" sz="1600"/>
          </a:p>
          <a:p>
            <a:endParaRPr lang="ja-JP" altLang="en-US" sz="1600"/>
          </a:p>
        </p:txBody>
      </p:sp>
      <p:sp>
        <p:nvSpPr>
          <p:cNvPr id="3" name="スライド番号プレースホルダー 2">
            <a:extLst>
              <a:ext uri="{FF2B5EF4-FFF2-40B4-BE49-F238E27FC236}">
                <a16:creationId xmlns:a16="http://schemas.microsoft.com/office/drawing/2014/main" id="{ECF8DD95-A936-8366-9A5F-D0BB7550600F}"/>
              </a:ext>
            </a:extLst>
          </p:cNvPr>
          <p:cNvSpPr>
            <a:spLocks noGrp="1"/>
          </p:cNvSpPr>
          <p:nvPr>
            <p:ph type="sldNum" sz="quarter" idx="12"/>
          </p:nvPr>
        </p:nvSpPr>
        <p:spPr/>
        <p:txBody>
          <a:bodyPr/>
          <a:lstStyle/>
          <a:p>
            <a:fld id="{A99D720A-4AD5-4DCF-885F-DE5297996123}" type="slidenum">
              <a:rPr kumimoji="1" lang="ja-JP" altLang="en-US" smtClean="0"/>
              <a:t>4</a:t>
            </a:fld>
            <a:endParaRPr kumimoji="1" lang="ja-JP" altLang="en-US"/>
          </a:p>
        </p:txBody>
      </p:sp>
    </p:spTree>
    <p:extLst>
      <p:ext uri="{BB962C8B-B14F-4D97-AF65-F5344CB8AC3E}">
        <p14:creationId xmlns:p14="http://schemas.microsoft.com/office/powerpoint/2010/main" val="453846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B7BA51-D19F-71D9-4E79-6C559745B879}"/>
              </a:ext>
            </a:extLst>
          </p:cNvPr>
          <p:cNvSpPr>
            <a:spLocks noGrp="1"/>
          </p:cNvSpPr>
          <p:nvPr>
            <p:ph type="title"/>
          </p:nvPr>
        </p:nvSpPr>
        <p:spPr/>
        <p:txBody>
          <a:bodyPr/>
          <a:lstStyle/>
          <a:p>
            <a:r>
              <a:rPr kumimoji="1" lang="ja-JP" altLang="en-US"/>
              <a:t>ログイン</a:t>
            </a:r>
            <a:r>
              <a:rPr lang="ja-JP" altLang="en-US"/>
              <a:t>方法</a:t>
            </a:r>
            <a:endParaRPr kumimoji="1" lang="ja-JP" altLang="en-US"/>
          </a:p>
        </p:txBody>
      </p:sp>
      <p:sp>
        <p:nvSpPr>
          <p:cNvPr id="3" name="コンテンツ プレースホルダー 2">
            <a:extLst>
              <a:ext uri="{FF2B5EF4-FFF2-40B4-BE49-F238E27FC236}">
                <a16:creationId xmlns:a16="http://schemas.microsoft.com/office/drawing/2014/main" id="{C07D5282-6AA6-8F65-CAE9-748D1AFA9C3F}"/>
              </a:ext>
            </a:extLst>
          </p:cNvPr>
          <p:cNvSpPr>
            <a:spLocks noGrp="1"/>
          </p:cNvSpPr>
          <p:nvPr>
            <p:ph idx="1"/>
          </p:nvPr>
        </p:nvSpPr>
        <p:spPr/>
        <p:txBody>
          <a:bodyPr>
            <a:normAutofit/>
          </a:bodyPr>
          <a:lstStyle/>
          <a:p>
            <a:r>
              <a:rPr kumimoji="1" lang="ja-JP" altLang="en-US" sz="2000"/>
              <a:t>施設、事業所の分類によってログインに使う</a:t>
            </a:r>
            <a:r>
              <a:rPr kumimoji="1" lang="en-US" altLang="ja-JP" sz="2000"/>
              <a:t>ID</a:t>
            </a:r>
            <a:r>
              <a:rPr lang="ja-JP" altLang="en-US" sz="2000"/>
              <a:t>が異なります</a:t>
            </a:r>
            <a:endParaRPr kumimoji="1" lang="ja-JP" altLang="en-US" sz="2000"/>
          </a:p>
        </p:txBody>
      </p:sp>
      <p:graphicFrame>
        <p:nvGraphicFramePr>
          <p:cNvPr id="4" name="表 4">
            <a:extLst>
              <a:ext uri="{FF2B5EF4-FFF2-40B4-BE49-F238E27FC236}">
                <a16:creationId xmlns:a16="http://schemas.microsoft.com/office/drawing/2014/main" id="{6C45A1C8-9FF0-65C0-F3C4-648F88ACA6FF}"/>
              </a:ext>
            </a:extLst>
          </p:cNvPr>
          <p:cNvGraphicFramePr>
            <a:graphicFrameLocks noGrp="1"/>
          </p:cNvGraphicFramePr>
          <p:nvPr>
            <p:extLst>
              <p:ext uri="{D42A27DB-BD31-4B8C-83A1-F6EECF244321}">
                <p14:modId xmlns:p14="http://schemas.microsoft.com/office/powerpoint/2010/main" val="4188585462"/>
              </p:ext>
            </p:extLst>
          </p:nvPr>
        </p:nvGraphicFramePr>
        <p:xfrm>
          <a:off x="924831" y="1982286"/>
          <a:ext cx="7149465" cy="3343699"/>
        </p:xfrm>
        <a:graphic>
          <a:graphicData uri="http://schemas.openxmlformats.org/drawingml/2006/table">
            <a:tbl>
              <a:tblPr firstRow="1" bandRow="1">
                <a:tableStyleId>{5C22544A-7EE6-4342-B048-85BDC9FD1C3A}</a:tableStyleId>
              </a:tblPr>
              <a:tblGrid>
                <a:gridCol w="3482341">
                  <a:extLst>
                    <a:ext uri="{9D8B030D-6E8A-4147-A177-3AD203B41FA5}">
                      <a16:colId xmlns:a16="http://schemas.microsoft.com/office/drawing/2014/main" val="1088471708"/>
                    </a:ext>
                  </a:extLst>
                </a:gridCol>
                <a:gridCol w="3667124">
                  <a:extLst>
                    <a:ext uri="{9D8B030D-6E8A-4147-A177-3AD203B41FA5}">
                      <a16:colId xmlns:a16="http://schemas.microsoft.com/office/drawing/2014/main" val="3218844334"/>
                    </a:ext>
                  </a:extLst>
                </a:gridCol>
              </a:tblGrid>
              <a:tr h="445288">
                <a:tc>
                  <a:txBody>
                    <a:bodyPr/>
                    <a:lstStyle/>
                    <a:p>
                      <a:pPr algn="l"/>
                      <a:r>
                        <a:rPr kumimoji="1" lang="ja-JP" altLang="en-US" sz="1800"/>
                        <a:t>施設等分類</a:t>
                      </a:r>
                      <a:endParaRPr kumimoji="1" lang="ja-JP" altLang="en-US" sz="1200"/>
                    </a:p>
                  </a:txBody>
                  <a:tcPr/>
                </a:tc>
                <a:tc>
                  <a:txBody>
                    <a:bodyPr/>
                    <a:lstStyle/>
                    <a:p>
                      <a:r>
                        <a:rPr kumimoji="1" lang="ja-JP" altLang="en-US" sz="1800"/>
                        <a:t>使用するＩＤ、</a:t>
                      </a:r>
                      <a:r>
                        <a:rPr kumimoji="1" lang="en-US" altLang="ja-JP" sz="1800"/>
                        <a:t>PW</a:t>
                      </a:r>
                      <a:endParaRPr kumimoji="1" lang="ja-JP" altLang="en-US"/>
                    </a:p>
                  </a:txBody>
                  <a:tcPr/>
                </a:tc>
                <a:extLst>
                  <a:ext uri="{0D108BD9-81ED-4DB2-BD59-A6C34878D82A}">
                    <a16:rowId xmlns:a16="http://schemas.microsoft.com/office/drawing/2014/main" val="689717760"/>
                  </a:ext>
                </a:extLst>
              </a:tr>
              <a:tr h="867492">
                <a:tc>
                  <a:txBody>
                    <a:bodyPr/>
                    <a:lstStyle/>
                    <a:p>
                      <a:r>
                        <a:rPr kumimoji="1" lang="ja-JP" altLang="en-US" sz="1600"/>
                        <a:t>➀介護サービス情報公表の報告対象</a:t>
                      </a:r>
                      <a:endParaRPr kumimoji="1" lang="en-US" altLang="ja-JP" sz="1600"/>
                    </a:p>
                  </a:txBody>
                  <a:tcPr/>
                </a:tc>
                <a:tc>
                  <a:txBody>
                    <a:bodyPr/>
                    <a:lstStyle/>
                    <a:p>
                      <a:r>
                        <a:rPr kumimoji="1" lang="ja-JP" altLang="en-US" sz="1600"/>
                        <a:t>介護サービス情報公表の</a:t>
                      </a:r>
                      <a:r>
                        <a:rPr kumimoji="1" lang="en-US" altLang="ja-JP" sz="1600"/>
                        <a:t>ID</a:t>
                      </a:r>
                      <a:r>
                        <a:rPr kumimoji="1" lang="ja-JP" altLang="en-US" sz="1600"/>
                        <a:t>、</a:t>
                      </a:r>
                      <a:r>
                        <a:rPr kumimoji="1" lang="en-US" altLang="ja-JP" sz="1600"/>
                        <a:t>PW</a:t>
                      </a:r>
                      <a:endParaRPr kumimoji="1" lang="ja-JP" altLang="en-US" sz="1600"/>
                    </a:p>
                  </a:txBody>
                  <a:tcPr/>
                </a:tc>
                <a:extLst>
                  <a:ext uri="{0D108BD9-81ED-4DB2-BD59-A6C34878D82A}">
                    <a16:rowId xmlns:a16="http://schemas.microsoft.com/office/drawing/2014/main" val="1485122963"/>
                  </a:ext>
                </a:extLst>
              </a:tr>
              <a:tr h="867492">
                <a:tc>
                  <a:txBody>
                    <a:bodyPr/>
                    <a:lstStyle/>
                    <a:p>
                      <a:r>
                        <a:rPr kumimoji="1" lang="ja-JP" altLang="en-US" sz="1600"/>
                        <a:t>②➀の報告対象外</a:t>
                      </a:r>
                      <a:endParaRPr kumimoji="1" lang="en-US" altLang="ja-JP" sz="1600"/>
                    </a:p>
                  </a:txBody>
                  <a:tcPr/>
                </a:tc>
                <a:tc>
                  <a:txBody>
                    <a:bodyPr/>
                    <a:lstStyle/>
                    <a:p>
                      <a:r>
                        <a:rPr kumimoji="1" lang="ja-JP" altLang="en-US" sz="1600"/>
                        <a:t>被災確認対象事業所番号、</a:t>
                      </a:r>
                      <a:r>
                        <a:rPr kumimoji="1" lang="en-US" altLang="ja-JP" sz="1600"/>
                        <a:t>PW</a:t>
                      </a:r>
                    </a:p>
                    <a:p>
                      <a:r>
                        <a:rPr kumimoji="1" lang="en-US" altLang="ja-JP" sz="1600"/>
                        <a:t>※</a:t>
                      </a:r>
                      <a:r>
                        <a:rPr kumimoji="1" lang="ja-JP" altLang="en-US" sz="1600"/>
                        <a:t>都道府県が個別に発行</a:t>
                      </a:r>
                      <a:endParaRPr kumimoji="1" lang="ja-JP" altLang="en-US"/>
                    </a:p>
                  </a:txBody>
                  <a:tcPr/>
                </a:tc>
                <a:extLst>
                  <a:ext uri="{0D108BD9-81ED-4DB2-BD59-A6C34878D82A}">
                    <a16:rowId xmlns:a16="http://schemas.microsoft.com/office/drawing/2014/main" val="1838163006"/>
                  </a:ext>
                </a:extLst>
              </a:tr>
              <a:tr h="1163427">
                <a:tc>
                  <a:txBody>
                    <a:bodyPr/>
                    <a:lstStyle/>
                    <a:p>
                      <a:r>
                        <a:rPr kumimoji="1" lang="ja-JP" altLang="en-US" sz="1600"/>
                        <a:t>③特定のサービス</a:t>
                      </a:r>
                      <a:endParaRPr kumimoji="1" lang="en-US" altLang="ja-JP" sz="1600"/>
                    </a:p>
                    <a:p>
                      <a:r>
                        <a:rPr kumimoji="1" lang="en-US" altLang="ja-JP" sz="1600"/>
                        <a:t>※</a:t>
                      </a:r>
                      <a:r>
                        <a:rPr kumimoji="1" lang="ja-JP" altLang="en-US" sz="1600"/>
                        <a:t>特定施設入居者生活介護、有料、サ高住、軽費、養護、生活支援ハウス</a:t>
                      </a:r>
                      <a:endParaRPr kumimoji="1" lang="en-US" altLang="ja-JP" sz="1600"/>
                    </a:p>
                  </a:txBody>
                  <a:tcPr/>
                </a:tc>
                <a:tc>
                  <a:txBody>
                    <a:bodyPr/>
                    <a:lstStyle/>
                    <a:p>
                      <a:r>
                        <a:rPr kumimoji="1" lang="ja-JP" altLang="en-US" sz="1600"/>
                        <a:t>被災確認対象事業所番号、</a:t>
                      </a:r>
                      <a:r>
                        <a:rPr kumimoji="1" lang="en-US" altLang="ja-JP" sz="1600"/>
                        <a:t>PW</a:t>
                      </a:r>
                    </a:p>
                    <a:p>
                      <a:r>
                        <a:rPr kumimoji="1" lang="en-US" altLang="ja-JP" sz="1600"/>
                        <a:t>※</a:t>
                      </a:r>
                      <a:r>
                        <a:rPr kumimoji="1" lang="ja-JP" altLang="en-US" sz="1600"/>
                        <a:t>都道府県が個別に発行</a:t>
                      </a:r>
                      <a:endParaRPr kumimoji="1" lang="ja-JP" altLang="en-US"/>
                    </a:p>
                  </a:txBody>
                  <a:tcPr/>
                </a:tc>
                <a:extLst>
                  <a:ext uri="{0D108BD9-81ED-4DB2-BD59-A6C34878D82A}">
                    <a16:rowId xmlns:a16="http://schemas.microsoft.com/office/drawing/2014/main" val="1294327299"/>
                  </a:ext>
                </a:extLst>
              </a:tr>
            </a:tbl>
          </a:graphicData>
        </a:graphic>
      </p:graphicFrame>
      <p:sp>
        <p:nvSpPr>
          <p:cNvPr id="5" name="スライド番号プレースホルダー 4">
            <a:extLst>
              <a:ext uri="{FF2B5EF4-FFF2-40B4-BE49-F238E27FC236}">
                <a16:creationId xmlns:a16="http://schemas.microsoft.com/office/drawing/2014/main" id="{91202E78-1BCF-5BDF-DC0E-BBFF298883BA}"/>
              </a:ext>
            </a:extLst>
          </p:cNvPr>
          <p:cNvSpPr>
            <a:spLocks noGrp="1"/>
          </p:cNvSpPr>
          <p:nvPr>
            <p:ph type="sldNum" sz="quarter" idx="12"/>
          </p:nvPr>
        </p:nvSpPr>
        <p:spPr/>
        <p:txBody>
          <a:bodyPr/>
          <a:lstStyle/>
          <a:p>
            <a:fld id="{A99D720A-4AD5-4DCF-885F-DE5297996123}" type="slidenum">
              <a:rPr kumimoji="1" lang="ja-JP" altLang="en-US" smtClean="0"/>
              <a:t>5</a:t>
            </a:fld>
            <a:endParaRPr kumimoji="1" lang="ja-JP" altLang="en-US"/>
          </a:p>
        </p:txBody>
      </p:sp>
    </p:spTree>
    <p:extLst>
      <p:ext uri="{BB962C8B-B14F-4D97-AF65-F5344CB8AC3E}">
        <p14:creationId xmlns:p14="http://schemas.microsoft.com/office/powerpoint/2010/main" val="73171666"/>
      </p:ext>
    </p:extLst>
  </p:cSld>
  <p:clrMapOvr>
    <a:masterClrMapping/>
  </p:clrMapOvr>
  <mc:AlternateContent xmlns:mc="http://schemas.openxmlformats.org/markup-compatibility/2006">
    <mc:Choice xmlns:p14="http://schemas.microsoft.com/office/powerpoint/2010/main" Requires="p14">
      <p:transition spd="slow" p14:dur="2000" advTm="43128"/>
    </mc:Choice>
    <mc:Fallback>
      <p:transition spd="slow" advTm="4312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3251C0-2AA7-DA86-35DD-9014473FC79A}"/>
              </a:ext>
            </a:extLst>
          </p:cNvPr>
          <p:cNvSpPr>
            <a:spLocks noGrp="1"/>
          </p:cNvSpPr>
          <p:nvPr>
            <p:ph type="title"/>
          </p:nvPr>
        </p:nvSpPr>
        <p:spPr/>
        <p:txBody>
          <a:bodyPr/>
          <a:lstStyle/>
          <a:p>
            <a:r>
              <a:rPr kumimoji="1" lang="ja-JP" altLang="en-US"/>
              <a:t>ログイン方法</a:t>
            </a:r>
          </a:p>
        </p:txBody>
      </p:sp>
      <p:sp>
        <p:nvSpPr>
          <p:cNvPr id="8" name="テキスト ボックス 7">
            <a:extLst>
              <a:ext uri="{FF2B5EF4-FFF2-40B4-BE49-F238E27FC236}">
                <a16:creationId xmlns:a16="http://schemas.microsoft.com/office/drawing/2014/main" id="{A3A23BFD-1866-1A65-9D9A-3963CED225F5}"/>
              </a:ext>
            </a:extLst>
          </p:cNvPr>
          <p:cNvSpPr txBox="1"/>
          <p:nvPr/>
        </p:nvSpPr>
        <p:spPr>
          <a:xfrm>
            <a:off x="822960" y="1341476"/>
            <a:ext cx="4572000" cy="369332"/>
          </a:xfrm>
          <a:prstGeom prst="rect">
            <a:avLst/>
          </a:prstGeom>
          <a:noFill/>
        </p:spPr>
        <p:txBody>
          <a:bodyPr wrap="square">
            <a:spAutoFit/>
          </a:bodyPr>
          <a:lstStyle/>
          <a:p>
            <a:r>
              <a:rPr lang="ja-JP" altLang="en-US">
                <a:solidFill>
                  <a:schemeClr val="tx2">
                    <a:lumMod val="60000"/>
                    <a:lumOff val="40000"/>
                  </a:schemeClr>
                </a:solidFill>
                <a:hlinkClick r:id="rId3">
                  <a:extLst>
                    <a:ext uri="{A12FA001-AC4F-418D-AE19-62706E023703}">
                      <ahyp:hlinkClr xmlns:ahyp="http://schemas.microsoft.com/office/drawing/2018/hyperlinkcolor" val="tx"/>
                    </a:ext>
                  </a:extLst>
                </a:hlinkClick>
              </a:rPr>
              <a:t>介護サービス情報報告システム ログイン</a:t>
            </a:r>
            <a:endParaRPr lang="ja-JP" altLang="en-US">
              <a:solidFill>
                <a:schemeClr val="tx2">
                  <a:lumMod val="60000"/>
                  <a:lumOff val="40000"/>
                </a:schemeClr>
              </a:solidFill>
            </a:endParaRPr>
          </a:p>
        </p:txBody>
      </p:sp>
      <p:sp>
        <p:nvSpPr>
          <p:cNvPr id="9" name="テキスト ボックス 8">
            <a:extLst>
              <a:ext uri="{FF2B5EF4-FFF2-40B4-BE49-F238E27FC236}">
                <a16:creationId xmlns:a16="http://schemas.microsoft.com/office/drawing/2014/main" id="{698040F6-3E64-7DB1-650C-91B3698FA1C6}"/>
              </a:ext>
            </a:extLst>
          </p:cNvPr>
          <p:cNvSpPr txBox="1"/>
          <p:nvPr/>
        </p:nvSpPr>
        <p:spPr>
          <a:xfrm>
            <a:off x="822960" y="4509996"/>
            <a:ext cx="6844665" cy="1261884"/>
          </a:xfrm>
          <a:prstGeom prst="rect">
            <a:avLst/>
          </a:prstGeom>
          <a:solidFill>
            <a:srgbClr val="FFFF99"/>
          </a:solidFill>
          <a:ln>
            <a:solidFill>
              <a:schemeClr val="tx1"/>
            </a:solidFill>
          </a:ln>
        </p:spPr>
        <p:txBody>
          <a:bodyPr wrap="square" lIns="91440" tIns="45720" rIns="91440" bIns="45720" rtlCol="0" anchor="t">
            <a:spAutoFit/>
          </a:bodyPr>
          <a:lstStyle/>
          <a:p>
            <a:r>
              <a:rPr kumimoji="1" lang="ja-JP" altLang="en-US" sz="1600"/>
              <a:t>・以下のログイン情報を入力</a:t>
            </a:r>
            <a:endParaRPr kumimoji="1" lang="en-US" altLang="ja-JP" sz="1600"/>
          </a:p>
          <a:p>
            <a:r>
              <a:rPr kumimoji="1" lang="en-US" altLang="ja-JP" sz="1600"/>
              <a:t>1)ID</a:t>
            </a:r>
            <a:r>
              <a:rPr kumimoji="1" lang="ja-JP" altLang="en-US" sz="1600"/>
              <a:t>もしくは被災確認対象事業所番号</a:t>
            </a:r>
            <a:endParaRPr kumimoji="1" lang="en-US" altLang="ja-JP" sz="1600"/>
          </a:p>
          <a:p>
            <a:r>
              <a:rPr kumimoji="1" lang="en-US" altLang="ja-JP" sz="1600"/>
              <a:t>2)</a:t>
            </a:r>
            <a:r>
              <a:rPr kumimoji="1" lang="ja-JP" altLang="en-US" sz="1600"/>
              <a:t>パスワード</a:t>
            </a:r>
            <a:endParaRPr kumimoji="1" lang="en-US" altLang="ja-JP" sz="1600"/>
          </a:p>
          <a:p>
            <a:r>
              <a:rPr kumimoji="1" lang="en-US" altLang="ja-JP" sz="1600"/>
              <a:t>3)</a:t>
            </a:r>
            <a:r>
              <a:rPr kumimoji="1" lang="ja-JP" altLang="en-US" sz="1600"/>
              <a:t>サービスコード</a:t>
            </a:r>
            <a:endParaRPr kumimoji="1" lang="en-US" altLang="ja-JP" sz="1600"/>
          </a:p>
          <a:p>
            <a:endParaRPr lang="en-US" altLang="ja-JP" sz="1200"/>
          </a:p>
        </p:txBody>
      </p:sp>
      <p:pic>
        <p:nvPicPr>
          <p:cNvPr id="14" name="図 13">
            <a:extLst>
              <a:ext uri="{FF2B5EF4-FFF2-40B4-BE49-F238E27FC236}">
                <a16:creationId xmlns:a16="http://schemas.microsoft.com/office/drawing/2014/main" id="{07E07A1D-D8F8-8CD8-7D40-5B2B61933B39}"/>
              </a:ext>
              <a:ext uri="{147F2762-F138-4A5C-976F-8EAC2B608ADB}">
                <a16:predDERef xmlns:a16="http://schemas.microsoft.com/office/drawing/2014/main" pred="{97A7D279-6E9C-802D-F889-B4CFE6E6DC5B}"/>
              </a:ext>
            </a:extLst>
          </p:cNvPr>
          <p:cNvPicPr>
            <a:picLocks noChangeAspect="1"/>
          </p:cNvPicPr>
          <p:nvPr/>
        </p:nvPicPr>
        <p:blipFill>
          <a:blip r:embed="rId4"/>
          <a:stretch>
            <a:fillRect/>
          </a:stretch>
        </p:blipFill>
        <p:spPr>
          <a:xfrm>
            <a:off x="995469" y="1710808"/>
            <a:ext cx="5092065" cy="2101244"/>
          </a:xfrm>
          <a:prstGeom prst="rect">
            <a:avLst/>
          </a:prstGeom>
        </p:spPr>
      </p:pic>
      <p:sp>
        <p:nvSpPr>
          <p:cNvPr id="15" name="スライド番号プレースホルダー 14">
            <a:extLst>
              <a:ext uri="{FF2B5EF4-FFF2-40B4-BE49-F238E27FC236}">
                <a16:creationId xmlns:a16="http://schemas.microsoft.com/office/drawing/2014/main" id="{3D9FE3C7-5B12-0DE0-B728-7A69D47C3759}"/>
              </a:ext>
            </a:extLst>
          </p:cNvPr>
          <p:cNvSpPr>
            <a:spLocks noGrp="1"/>
          </p:cNvSpPr>
          <p:nvPr>
            <p:ph type="sldNum" sz="quarter" idx="12"/>
          </p:nvPr>
        </p:nvSpPr>
        <p:spPr/>
        <p:txBody>
          <a:bodyPr/>
          <a:lstStyle/>
          <a:p>
            <a:fld id="{A99D720A-4AD5-4DCF-885F-DE5297996123}" type="slidenum">
              <a:rPr kumimoji="1" lang="ja-JP" altLang="en-US" smtClean="0"/>
              <a:t>6</a:t>
            </a:fld>
            <a:endParaRPr kumimoji="1" lang="ja-JP" altLang="en-US"/>
          </a:p>
        </p:txBody>
      </p:sp>
      <p:sp>
        <p:nvSpPr>
          <p:cNvPr id="3" name="テキスト ボックス 2">
            <a:extLst>
              <a:ext uri="{FF2B5EF4-FFF2-40B4-BE49-F238E27FC236}">
                <a16:creationId xmlns:a16="http://schemas.microsoft.com/office/drawing/2014/main" id="{74E657C9-2F0E-00A8-9846-2CC31925E47A}"/>
              </a:ext>
            </a:extLst>
          </p:cNvPr>
          <p:cNvSpPr txBox="1"/>
          <p:nvPr/>
        </p:nvSpPr>
        <p:spPr>
          <a:xfrm>
            <a:off x="4870155" y="1358239"/>
            <a:ext cx="1389888" cy="369332"/>
          </a:xfrm>
          <a:prstGeom prst="rect">
            <a:avLst/>
          </a:prstGeom>
          <a:noFill/>
        </p:spPr>
        <p:txBody>
          <a:bodyPr wrap="square" rtlCol="0">
            <a:spAutoFit/>
          </a:bodyPr>
          <a:lstStyle/>
          <a:p>
            <a:r>
              <a:rPr kumimoji="1" lang="ja-JP" altLang="en-US"/>
              <a:t>←リンク</a:t>
            </a:r>
          </a:p>
        </p:txBody>
      </p:sp>
    </p:spTree>
    <p:extLst>
      <p:ext uri="{BB962C8B-B14F-4D97-AF65-F5344CB8AC3E}">
        <p14:creationId xmlns:p14="http://schemas.microsoft.com/office/powerpoint/2010/main" val="972859433"/>
      </p:ext>
    </p:extLst>
  </p:cSld>
  <p:clrMapOvr>
    <a:masterClrMapping/>
  </p:clrMapOvr>
  <mc:AlternateContent xmlns:mc="http://schemas.openxmlformats.org/markup-compatibility/2006">
    <mc:Choice xmlns:p14="http://schemas.microsoft.com/office/powerpoint/2010/main" Requires="p14">
      <p:transition spd="slow" p14:dur="2000" advTm="15518"/>
    </mc:Choice>
    <mc:Fallback>
      <p:transition spd="slow" advTm="1551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8D562-122E-6443-C090-178D79EE203F}"/>
              </a:ext>
            </a:extLst>
          </p:cNvPr>
          <p:cNvSpPr>
            <a:spLocks noGrp="1"/>
          </p:cNvSpPr>
          <p:nvPr>
            <p:ph type="title"/>
          </p:nvPr>
        </p:nvSpPr>
        <p:spPr/>
        <p:txBody>
          <a:bodyPr/>
          <a:lstStyle/>
          <a:p>
            <a:r>
              <a:rPr lang="ja-JP" altLang="en-US">
                <a:ea typeface="ＭＳ Ｐゴシック"/>
                <a:cs typeface="Calibri Light"/>
              </a:rPr>
              <a:t>パスワードがわからない場合</a:t>
            </a:r>
            <a:endParaRPr kumimoji="1" lang="en-US"/>
          </a:p>
        </p:txBody>
      </p:sp>
      <p:pic>
        <p:nvPicPr>
          <p:cNvPr id="4" name="Content Placeholder 3">
            <a:extLst>
              <a:ext uri="{FF2B5EF4-FFF2-40B4-BE49-F238E27FC236}">
                <a16:creationId xmlns:a16="http://schemas.microsoft.com/office/drawing/2014/main" id="{A8E279C6-5692-252B-73CD-3BCE9BA4E2AC}"/>
              </a:ext>
            </a:extLst>
          </p:cNvPr>
          <p:cNvPicPr>
            <a:picLocks noGrp="1" noChangeAspect="1"/>
          </p:cNvPicPr>
          <p:nvPr>
            <p:ph idx="1"/>
          </p:nvPr>
        </p:nvPicPr>
        <p:blipFill>
          <a:blip r:embed="rId2"/>
          <a:stretch>
            <a:fillRect/>
          </a:stretch>
        </p:blipFill>
        <p:spPr>
          <a:xfrm>
            <a:off x="943496" y="3427791"/>
            <a:ext cx="6176592" cy="2114562"/>
          </a:xfrm>
          <a:prstGeom prst="rect">
            <a:avLst/>
          </a:prstGeom>
        </p:spPr>
      </p:pic>
      <p:pic>
        <p:nvPicPr>
          <p:cNvPr id="5" name="Picture 4">
            <a:extLst>
              <a:ext uri="{FF2B5EF4-FFF2-40B4-BE49-F238E27FC236}">
                <a16:creationId xmlns:a16="http://schemas.microsoft.com/office/drawing/2014/main" id="{91E33727-CF8B-67CF-D6F8-AD7DB4CCC97D}"/>
              </a:ext>
            </a:extLst>
          </p:cNvPr>
          <p:cNvPicPr>
            <a:picLocks noChangeAspect="1"/>
          </p:cNvPicPr>
          <p:nvPr/>
        </p:nvPicPr>
        <p:blipFill>
          <a:blip r:embed="rId3"/>
          <a:stretch>
            <a:fillRect/>
          </a:stretch>
        </p:blipFill>
        <p:spPr>
          <a:xfrm>
            <a:off x="828243" y="1165081"/>
            <a:ext cx="6019800" cy="2111953"/>
          </a:xfrm>
          <a:prstGeom prst="rect">
            <a:avLst/>
          </a:prstGeom>
        </p:spPr>
      </p:pic>
      <p:sp>
        <p:nvSpPr>
          <p:cNvPr id="6" name="Rectangle 5">
            <a:extLst>
              <a:ext uri="{FF2B5EF4-FFF2-40B4-BE49-F238E27FC236}">
                <a16:creationId xmlns:a16="http://schemas.microsoft.com/office/drawing/2014/main" id="{117E3F50-13FF-704D-36AB-9484AB9C1C29}"/>
              </a:ext>
            </a:extLst>
          </p:cNvPr>
          <p:cNvSpPr/>
          <p:nvPr/>
        </p:nvSpPr>
        <p:spPr>
          <a:xfrm>
            <a:off x="908882" y="3002555"/>
            <a:ext cx="1541852" cy="29214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テキスト ボックス 8">
            <a:extLst>
              <a:ext uri="{FF2B5EF4-FFF2-40B4-BE49-F238E27FC236}">
                <a16:creationId xmlns:a16="http://schemas.microsoft.com/office/drawing/2014/main" id="{C2EC72D3-FD0C-8A60-26F0-0B94BE4C63C4}"/>
              </a:ext>
            </a:extLst>
          </p:cNvPr>
          <p:cNvSpPr txBox="1"/>
          <p:nvPr/>
        </p:nvSpPr>
        <p:spPr>
          <a:xfrm>
            <a:off x="905711" y="5637480"/>
            <a:ext cx="6989479" cy="1077218"/>
          </a:xfrm>
          <a:prstGeom prst="rect">
            <a:avLst/>
          </a:prstGeom>
          <a:solidFill>
            <a:srgbClr val="FFFF99"/>
          </a:solidFill>
          <a:ln>
            <a:solidFill>
              <a:schemeClr val="tx1"/>
            </a:solidFill>
          </a:ln>
        </p:spPr>
        <p:txBody>
          <a:bodyPr wrap="square" lIns="91440" tIns="45720" rIns="91440" bIns="45720" rtlCol="0" anchor="t">
            <a:spAutoFit/>
          </a:bodyPr>
          <a:lstStyle/>
          <a:p>
            <a:r>
              <a:rPr lang="en-US" altLang="ja-JP" sz="1600">
                <a:ea typeface="ＭＳ Ｐゴシック"/>
                <a:cs typeface="Calibri"/>
              </a:rPr>
              <a:t>※</a:t>
            </a:r>
            <a:r>
              <a:rPr lang="en-US" altLang="ja-JP" sz="1600" err="1">
                <a:ea typeface="ＭＳ Ｐゴシック"/>
                <a:cs typeface="Calibri"/>
              </a:rPr>
              <a:t>リセット申請がうまくいかない場合</a:t>
            </a:r>
            <a:r>
              <a:rPr lang="en-US" altLang="ja-JP" sz="1600">
                <a:ea typeface="ＭＳ Ｐゴシック"/>
                <a:cs typeface="Calibri"/>
              </a:rPr>
              <a:t>、</a:t>
            </a:r>
            <a:r>
              <a:rPr lang="ja-JP" altLang="en-US" sz="1600">
                <a:ea typeface="ＭＳ Ｐゴシック"/>
                <a:cs typeface="Calibri"/>
              </a:rPr>
              <a:t>以下メールアドレスへ問合せください。</a:t>
            </a:r>
            <a:endParaRPr lang="en-US" altLang="ja-JP" sz="1600">
              <a:ea typeface="ＭＳ Ｐゴシック"/>
              <a:cs typeface="Calibri"/>
            </a:endParaRPr>
          </a:p>
          <a:p>
            <a:r>
              <a:rPr lang="ja-JP" altLang="en-US" sz="1600">
                <a:ea typeface="ＭＳ Ｐゴシック"/>
                <a:cs typeface="Calibri"/>
              </a:rPr>
              <a:t>　</a:t>
            </a:r>
            <a:r>
              <a:rPr lang="en-US" altLang="ja-JP" sz="1600">
                <a:ea typeface="ＭＳ Ｐゴシック"/>
                <a:cs typeface="Calibri"/>
              </a:rPr>
              <a:t>hokaisei@pref.fukui.lg.jp</a:t>
            </a:r>
            <a:endParaRPr lang="ja-JP"/>
          </a:p>
          <a:p>
            <a:r>
              <a:rPr lang="ja-JP" altLang="en-US" sz="1600">
                <a:ea typeface="ＭＳ Ｐゴシック"/>
                <a:cs typeface="Calibri"/>
              </a:rPr>
              <a:t>件名：災害時情報共有システムのID・PW　</a:t>
            </a:r>
            <a:endParaRPr lang="ja-JP">
              <a:ea typeface="ＭＳ Ｐゴシック" panose="020B0600070205080204" pitchFamily="34" charset="-128"/>
              <a:cs typeface="Calibri"/>
            </a:endParaRPr>
          </a:p>
          <a:p>
            <a:r>
              <a:rPr lang="ja-JP" altLang="en-US" sz="1600">
                <a:ea typeface="ＭＳ Ｐゴシック"/>
                <a:cs typeface="Calibri"/>
              </a:rPr>
              <a:t>事業所番号、事業所名、サービスをメール本文に記載ください。</a:t>
            </a:r>
            <a:endParaRPr lang="ja-JP">
              <a:ea typeface="ＭＳ Ｐゴシック"/>
              <a:cs typeface="Calibri"/>
            </a:endParaRPr>
          </a:p>
        </p:txBody>
      </p:sp>
      <p:sp>
        <p:nvSpPr>
          <p:cNvPr id="3" name="スライド番号プレースホルダー 2">
            <a:extLst>
              <a:ext uri="{FF2B5EF4-FFF2-40B4-BE49-F238E27FC236}">
                <a16:creationId xmlns:a16="http://schemas.microsoft.com/office/drawing/2014/main" id="{AF2F3D4E-B754-8B2D-616E-3B665981D37C}"/>
              </a:ext>
            </a:extLst>
          </p:cNvPr>
          <p:cNvSpPr>
            <a:spLocks noGrp="1"/>
          </p:cNvSpPr>
          <p:nvPr>
            <p:ph type="sldNum" sz="quarter" idx="12"/>
          </p:nvPr>
        </p:nvSpPr>
        <p:spPr/>
        <p:txBody>
          <a:bodyPr/>
          <a:lstStyle/>
          <a:p>
            <a:fld id="{A99D720A-4AD5-4DCF-885F-DE5297996123}" type="slidenum">
              <a:rPr kumimoji="1" lang="ja-JP" altLang="en-US" smtClean="0"/>
              <a:t>7</a:t>
            </a:fld>
            <a:endParaRPr kumimoji="1" lang="ja-JP" altLang="en-US"/>
          </a:p>
        </p:txBody>
      </p:sp>
    </p:spTree>
    <p:extLst>
      <p:ext uri="{BB962C8B-B14F-4D97-AF65-F5344CB8AC3E}">
        <p14:creationId xmlns:p14="http://schemas.microsoft.com/office/powerpoint/2010/main" val="2706524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3C9627-E215-0034-7959-F984F6C19CFF}"/>
              </a:ext>
            </a:extLst>
          </p:cNvPr>
          <p:cNvSpPr>
            <a:spLocks noGrp="1"/>
          </p:cNvSpPr>
          <p:nvPr>
            <p:ph type="title"/>
          </p:nvPr>
        </p:nvSpPr>
        <p:spPr/>
        <p:txBody>
          <a:bodyPr>
            <a:normAutofit/>
          </a:bodyPr>
          <a:lstStyle/>
          <a:p>
            <a:r>
              <a:rPr lang="ja-JP" altLang="en-US"/>
              <a:t>ログイン後、確認しておくこと</a:t>
            </a:r>
            <a:endParaRPr kumimoji="1" lang="ja-JP" altLang="en-US" sz="2800"/>
          </a:p>
        </p:txBody>
      </p:sp>
      <p:sp>
        <p:nvSpPr>
          <p:cNvPr id="5" name="コンテンツ プレースホルダー 2">
            <a:extLst>
              <a:ext uri="{FF2B5EF4-FFF2-40B4-BE49-F238E27FC236}">
                <a16:creationId xmlns:a16="http://schemas.microsoft.com/office/drawing/2014/main" id="{777CBD34-755B-7D70-108E-6D821008E41E}"/>
              </a:ext>
            </a:extLst>
          </p:cNvPr>
          <p:cNvSpPr txBox="1">
            <a:spLocks/>
          </p:cNvSpPr>
          <p:nvPr/>
        </p:nvSpPr>
        <p:spPr>
          <a:xfrm>
            <a:off x="935024" y="1589538"/>
            <a:ext cx="6067334" cy="458917"/>
          </a:xfrm>
          <a:prstGeom prst="rect">
            <a:avLst/>
          </a:prstGeom>
          <a:ln w="19050">
            <a:solidFill>
              <a:srgbClr val="3333FF"/>
            </a:solidFill>
          </a:ln>
        </p:spPr>
        <p:txBody>
          <a:bodyPr vert="horz" lIns="0" tIns="45720" rIns="0" bIns="45720" rtlCol="0">
            <a:normAutofit/>
          </a:bodyPr>
          <a:lst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kumimoji="1"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9pPr>
          </a:lstStyle>
          <a:p>
            <a:pPr marL="0" indent="0">
              <a:buNone/>
            </a:pPr>
            <a:endParaRPr lang="en-US" altLang="ja-JP" sz="2000"/>
          </a:p>
        </p:txBody>
      </p:sp>
      <p:sp>
        <p:nvSpPr>
          <p:cNvPr id="12" name="スライド番号プレースホルダー 11">
            <a:extLst>
              <a:ext uri="{FF2B5EF4-FFF2-40B4-BE49-F238E27FC236}">
                <a16:creationId xmlns:a16="http://schemas.microsoft.com/office/drawing/2014/main" id="{F78EAD45-6510-F959-9284-135740A10B60}"/>
              </a:ext>
            </a:extLst>
          </p:cNvPr>
          <p:cNvSpPr>
            <a:spLocks noGrp="1"/>
          </p:cNvSpPr>
          <p:nvPr>
            <p:ph type="sldNum" sz="quarter" idx="12"/>
          </p:nvPr>
        </p:nvSpPr>
        <p:spPr/>
        <p:txBody>
          <a:bodyPr/>
          <a:lstStyle/>
          <a:p>
            <a:fld id="{A99D720A-4AD5-4DCF-885F-DE5297996123}" type="slidenum">
              <a:rPr kumimoji="1" lang="ja-JP" altLang="en-US" smtClean="0"/>
              <a:t>8</a:t>
            </a:fld>
            <a:endParaRPr kumimoji="1" lang="ja-JP" altLang="en-US"/>
          </a:p>
        </p:txBody>
      </p:sp>
      <p:sp>
        <p:nvSpPr>
          <p:cNvPr id="4" name="テキスト ボックス 3">
            <a:extLst>
              <a:ext uri="{FF2B5EF4-FFF2-40B4-BE49-F238E27FC236}">
                <a16:creationId xmlns:a16="http://schemas.microsoft.com/office/drawing/2014/main" id="{902C9DF4-705B-E720-62E4-DFFBA9F340B7}"/>
              </a:ext>
            </a:extLst>
          </p:cNvPr>
          <p:cNvSpPr txBox="1"/>
          <p:nvPr/>
        </p:nvSpPr>
        <p:spPr>
          <a:xfrm>
            <a:off x="1009650" y="1310308"/>
            <a:ext cx="5992707" cy="677108"/>
          </a:xfrm>
          <a:prstGeom prst="rect">
            <a:avLst/>
          </a:prstGeom>
          <a:noFill/>
        </p:spPr>
        <p:txBody>
          <a:bodyPr wrap="square">
            <a:spAutoFit/>
          </a:bodyPr>
          <a:lstStyle/>
          <a:p>
            <a:pPr marL="0" indent="0">
              <a:buNone/>
            </a:pPr>
            <a:endParaRPr kumimoji="1" lang="en-US" altLang="ja-JP" sz="2000"/>
          </a:p>
          <a:p>
            <a:pPr>
              <a:buFont typeface="Wingdings" panose="05000000000000000000" pitchFamily="2" charset="2"/>
              <a:buChar char="ü"/>
            </a:pPr>
            <a:r>
              <a:rPr lang="ja-JP" altLang="en-US" sz="1800"/>
              <a:t>緊急連絡先の情報は最新になっているか</a:t>
            </a:r>
            <a:endParaRPr lang="en-US" altLang="ja-JP" sz="1800"/>
          </a:p>
        </p:txBody>
      </p:sp>
      <p:pic>
        <p:nvPicPr>
          <p:cNvPr id="7" name="図 6" descr="テキスト&#10;&#10;AI 生成コンテンツは誤りを含む可能性があります。">
            <a:extLst>
              <a:ext uri="{FF2B5EF4-FFF2-40B4-BE49-F238E27FC236}">
                <a16:creationId xmlns:a16="http://schemas.microsoft.com/office/drawing/2014/main" id="{EDF32F77-7299-5236-4094-A0EAF79C03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2960" y="2641770"/>
            <a:ext cx="6023082" cy="1044501"/>
          </a:xfrm>
          <a:prstGeom prst="rect">
            <a:avLst/>
          </a:prstGeom>
        </p:spPr>
      </p:pic>
      <p:pic>
        <p:nvPicPr>
          <p:cNvPr id="10" name="図 9"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0E546200-A0C1-D8A0-81B1-58C8E16CC4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8716" y="4279586"/>
            <a:ext cx="4994446" cy="1977751"/>
          </a:xfrm>
          <a:prstGeom prst="rect">
            <a:avLst/>
          </a:prstGeom>
        </p:spPr>
      </p:pic>
      <p:sp>
        <p:nvSpPr>
          <p:cNvPr id="13" name="正方形/長方形 12">
            <a:extLst>
              <a:ext uri="{FF2B5EF4-FFF2-40B4-BE49-F238E27FC236}">
                <a16:creationId xmlns:a16="http://schemas.microsoft.com/office/drawing/2014/main" id="{CCCCE1D6-C1A5-318C-0D0B-949B1FA04D0C}"/>
              </a:ext>
            </a:extLst>
          </p:cNvPr>
          <p:cNvSpPr/>
          <p:nvPr/>
        </p:nvSpPr>
        <p:spPr>
          <a:xfrm>
            <a:off x="1009650" y="2788351"/>
            <a:ext cx="1708150" cy="796943"/>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図 14" descr="テキスト が含まれている画像&#10;&#10;AI 生成コンテンツは誤りを含む可能性があります。">
            <a:extLst>
              <a:ext uri="{FF2B5EF4-FFF2-40B4-BE49-F238E27FC236}">
                <a16:creationId xmlns:a16="http://schemas.microsoft.com/office/drawing/2014/main" id="{0853249E-331B-01FB-DDD6-1D9E12D231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4089" y="3909505"/>
            <a:ext cx="1645895" cy="308242"/>
          </a:xfrm>
          <a:prstGeom prst="rect">
            <a:avLst/>
          </a:prstGeom>
        </p:spPr>
      </p:pic>
      <p:sp>
        <p:nvSpPr>
          <p:cNvPr id="16" name="テキスト ボックス 15">
            <a:extLst>
              <a:ext uri="{FF2B5EF4-FFF2-40B4-BE49-F238E27FC236}">
                <a16:creationId xmlns:a16="http://schemas.microsoft.com/office/drawing/2014/main" id="{823A09CD-0EC4-E564-E1C1-38707C33005F}"/>
              </a:ext>
            </a:extLst>
          </p:cNvPr>
          <p:cNvSpPr txBox="1"/>
          <p:nvPr/>
        </p:nvSpPr>
        <p:spPr>
          <a:xfrm>
            <a:off x="5855393" y="4347363"/>
            <a:ext cx="3139903" cy="1600438"/>
          </a:xfrm>
          <a:prstGeom prst="rect">
            <a:avLst/>
          </a:prstGeom>
          <a:solidFill>
            <a:srgbClr val="FFFF99"/>
          </a:solidFill>
          <a:ln>
            <a:solidFill>
              <a:schemeClr val="tx1"/>
            </a:solidFill>
          </a:ln>
        </p:spPr>
        <p:txBody>
          <a:bodyPr wrap="square" rtlCol="0">
            <a:spAutoFit/>
          </a:bodyPr>
          <a:lstStyle/>
          <a:p>
            <a:r>
              <a:rPr lang="en-US" altLang="ja-JP" sz="1400">
                <a:solidFill>
                  <a:srgbClr val="FF0000"/>
                </a:solidFill>
              </a:rPr>
              <a:t>※</a:t>
            </a:r>
            <a:r>
              <a:rPr lang="ja-JP" altLang="en-US" sz="1400">
                <a:solidFill>
                  <a:srgbClr val="FF0000"/>
                </a:solidFill>
              </a:rPr>
              <a:t>緊急連絡先の入力方法</a:t>
            </a:r>
            <a:endParaRPr lang="en-US" altLang="ja-JP" sz="1400">
              <a:solidFill>
                <a:srgbClr val="FF0000"/>
              </a:solidFill>
            </a:endParaRPr>
          </a:p>
          <a:p>
            <a:endParaRPr lang="en-US" altLang="ja-JP" sz="1400">
              <a:solidFill>
                <a:srgbClr val="FF0000"/>
              </a:solidFill>
            </a:endParaRPr>
          </a:p>
          <a:p>
            <a:r>
              <a:rPr lang="ja-JP" altLang="en-US" sz="1400"/>
              <a:t>ログインした後、画面を下にスクロール。調査票報告をクリック、下へスクロール。</a:t>
            </a:r>
            <a:endParaRPr lang="en-US" altLang="ja-JP" sz="1400"/>
          </a:p>
          <a:p>
            <a:r>
              <a:rPr lang="ja-JP" altLang="en-US" sz="1400"/>
              <a:t>緊急時の担当者の連絡先設定を入力</a:t>
            </a:r>
            <a:endParaRPr lang="en-US" altLang="ja-JP" sz="1400"/>
          </a:p>
          <a:p>
            <a:r>
              <a:rPr lang="ja-JP" altLang="en-US" sz="1400"/>
              <a:t>報告担当者が県からのメールを確認できるメールアドレスを入力ください。</a:t>
            </a:r>
          </a:p>
        </p:txBody>
      </p:sp>
      <p:sp>
        <p:nvSpPr>
          <p:cNvPr id="3" name="テキスト ボックス 2">
            <a:extLst>
              <a:ext uri="{FF2B5EF4-FFF2-40B4-BE49-F238E27FC236}">
                <a16:creationId xmlns:a16="http://schemas.microsoft.com/office/drawing/2014/main" id="{C93F7E66-C18F-10CB-1F14-515A01E5283C}"/>
              </a:ext>
            </a:extLst>
          </p:cNvPr>
          <p:cNvSpPr txBox="1"/>
          <p:nvPr/>
        </p:nvSpPr>
        <p:spPr>
          <a:xfrm>
            <a:off x="935024" y="2272438"/>
            <a:ext cx="2347672" cy="369332"/>
          </a:xfrm>
          <a:prstGeom prst="rect">
            <a:avLst/>
          </a:prstGeom>
          <a:noFill/>
        </p:spPr>
        <p:txBody>
          <a:bodyPr wrap="square" rtlCol="0">
            <a:spAutoFit/>
          </a:bodyPr>
          <a:lstStyle/>
          <a:p>
            <a:r>
              <a:rPr kumimoji="1" lang="ja-JP" altLang="en-US"/>
              <a:t>↓ログイン後画面</a:t>
            </a:r>
          </a:p>
        </p:txBody>
      </p:sp>
    </p:spTree>
    <p:extLst>
      <p:ext uri="{BB962C8B-B14F-4D97-AF65-F5344CB8AC3E}">
        <p14:creationId xmlns:p14="http://schemas.microsoft.com/office/powerpoint/2010/main" val="1075618585"/>
      </p:ext>
    </p:extLst>
  </p:cSld>
  <p:clrMapOvr>
    <a:masterClrMapping/>
  </p:clrMapOvr>
  <mc:AlternateContent xmlns:mc="http://schemas.openxmlformats.org/markup-compatibility/2006">
    <mc:Choice xmlns:p14="http://schemas.microsoft.com/office/powerpoint/2010/main" Requires="p14">
      <p:transition spd="slow" p14:dur="2000" advTm="36945"/>
    </mc:Choice>
    <mc:Fallback>
      <p:transition spd="slow" advTm="36945"/>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E6939-373B-0D09-801D-54E52DCF0BB0}"/>
            </a:ext>
          </a:extLst>
        </p:cNvPr>
        <p:cNvGrpSpPr/>
        <p:nvPr/>
      </p:nvGrpSpPr>
      <p:grpSpPr>
        <a:xfrm>
          <a:off x="0" y="0"/>
          <a:ext cx="0" cy="0"/>
          <a:chOff x="0" y="0"/>
          <a:chExt cx="0" cy="0"/>
        </a:xfrm>
      </p:grpSpPr>
      <p:pic>
        <p:nvPicPr>
          <p:cNvPr id="14" name="図 13" descr="テキスト&#10;&#10;AI 生成コンテンツは誤りを含む可能性があります。">
            <a:extLst>
              <a:ext uri="{FF2B5EF4-FFF2-40B4-BE49-F238E27FC236}">
                <a16:creationId xmlns:a16="http://schemas.microsoft.com/office/drawing/2014/main" id="{AF997AA4-CEE0-1529-D27C-B6430BA429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650" y="2552912"/>
            <a:ext cx="6591871" cy="1059272"/>
          </a:xfrm>
          <a:prstGeom prst="rect">
            <a:avLst/>
          </a:prstGeom>
        </p:spPr>
      </p:pic>
      <p:sp>
        <p:nvSpPr>
          <p:cNvPr id="2" name="タイトル 1">
            <a:extLst>
              <a:ext uri="{FF2B5EF4-FFF2-40B4-BE49-F238E27FC236}">
                <a16:creationId xmlns:a16="http://schemas.microsoft.com/office/drawing/2014/main" id="{90191BE7-D5AA-B646-EEC5-7456B1EC4CB6}"/>
              </a:ext>
            </a:extLst>
          </p:cNvPr>
          <p:cNvSpPr>
            <a:spLocks noGrp="1"/>
          </p:cNvSpPr>
          <p:nvPr>
            <p:ph type="title"/>
          </p:nvPr>
        </p:nvSpPr>
        <p:spPr>
          <a:xfrm>
            <a:off x="865564" y="419329"/>
            <a:ext cx="7543800" cy="702302"/>
          </a:xfrm>
        </p:spPr>
        <p:txBody>
          <a:bodyPr>
            <a:normAutofit fontScale="90000"/>
          </a:bodyPr>
          <a:lstStyle/>
          <a:p>
            <a:r>
              <a:rPr lang="ja-JP" altLang="en-US"/>
              <a:t>ログイン後、確認しておくこと</a:t>
            </a:r>
            <a:br>
              <a:rPr lang="en-US" altLang="ja-JP"/>
            </a:br>
            <a:r>
              <a:rPr lang="en-US" altLang="ja-JP" sz="2400"/>
              <a:t>(</a:t>
            </a:r>
            <a:r>
              <a:rPr lang="ja-JP" altLang="en-US" sz="2400"/>
              <a:t>介護サービス情報公表対象外の場合</a:t>
            </a:r>
            <a:r>
              <a:rPr lang="en-US" altLang="ja-JP" sz="2400"/>
              <a:t>)</a:t>
            </a:r>
            <a:endParaRPr kumimoji="1" lang="ja-JP" altLang="en-US" sz="2200"/>
          </a:p>
        </p:txBody>
      </p:sp>
      <p:sp>
        <p:nvSpPr>
          <p:cNvPr id="5" name="コンテンツ プレースホルダー 2">
            <a:extLst>
              <a:ext uri="{FF2B5EF4-FFF2-40B4-BE49-F238E27FC236}">
                <a16:creationId xmlns:a16="http://schemas.microsoft.com/office/drawing/2014/main" id="{ED2BEB2C-9C42-7324-3F53-C816A8E906BA}"/>
              </a:ext>
            </a:extLst>
          </p:cNvPr>
          <p:cNvSpPr txBox="1">
            <a:spLocks/>
          </p:cNvSpPr>
          <p:nvPr/>
        </p:nvSpPr>
        <p:spPr>
          <a:xfrm>
            <a:off x="870161" y="1329267"/>
            <a:ext cx="6271683" cy="554941"/>
          </a:xfrm>
          <a:prstGeom prst="rect">
            <a:avLst/>
          </a:prstGeom>
          <a:ln w="19050">
            <a:solidFill>
              <a:srgbClr val="3333FF"/>
            </a:solidFill>
          </a:ln>
        </p:spPr>
        <p:txBody>
          <a:bodyPr vert="horz" lIns="0" tIns="45720" rIns="0" bIns="45720" rtlCol="0">
            <a:normAutofit/>
          </a:bodyPr>
          <a:lst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kumimoji="1"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kumimoji="1" sz="1050" kern="1200">
                <a:solidFill>
                  <a:schemeClr val="tx1">
                    <a:lumMod val="75000"/>
                    <a:lumOff val="25000"/>
                  </a:schemeClr>
                </a:solidFill>
                <a:latin typeface="+mn-lt"/>
                <a:ea typeface="+mn-ea"/>
                <a:cs typeface="+mn-cs"/>
              </a:defRPr>
            </a:lvl9pPr>
          </a:lstStyle>
          <a:p>
            <a:pPr marL="0" indent="0">
              <a:buNone/>
            </a:pPr>
            <a:endParaRPr lang="en-US" altLang="ja-JP" sz="2000"/>
          </a:p>
        </p:txBody>
      </p:sp>
      <p:sp>
        <p:nvSpPr>
          <p:cNvPr id="12" name="スライド番号プレースホルダー 11">
            <a:extLst>
              <a:ext uri="{FF2B5EF4-FFF2-40B4-BE49-F238E27FC236}">
                <a16:creationId xmlns:a16="http://schemas.microsoft.com/office/drawing/2014/main" id="{ED43CE4F-2AEE-F29D-EC96-D1DB08C1E0F0}"/>
              </a:ext>
            </a:extLst>
          </p:cNvPr>
          <p:cNvSpPr>
            <a:spLocks noGrp="1"/>
          </p:cNvSpPr>
          <p:nvPr>
            <p:ph type="sldNum" sz="quarter" idx="12"/>
          </p:nvPr>
        </p:nvSpPr>
        <p:spPr/>
        <p:txBody>
          <a:bodyPr/>
          <a:lstStyle/>
          <a:p>
            <a:fld id="{A99D720A-4AD5-4DCF-885F-DE5297996123}" type="slidenum">
              <a:rPr kumimoji="1" lang="ja-JP" altLang="en-US" smtClean="0"/>
              <a:t>9</a:t>
            </a:fld>
            <a:endParaRPr kumimoji="1" lang="ja-JP" altLang="en-US"/>
          </a:p>
        </p:txBody>
      </p:sp>
      <p:sp>
        <p:nvSpPr>
          <p:cNvPr id="4" name="テキスト ボックス 3">
            <a:extLst>
              <a:ext uri="{FF2B5EF4-FFF2-40B4-BE49-F238E27FC236}">
                <a16:creationId xmlns:a16="http://schemas.microsoft.com/office/drawing/2014/main" id="{14192B82-B79D-6CBB-ECE0-2B3BFE1F81DF}"/>
              </a:ext>
            </a:extLst>
          </p:cNvPr>
          <p:cNvSpPr txBox="1"/>
          <p:nvPr/>
        </p:nvSpPr>
        <p:spPr>
          <a:xfrm>
            <a:off x="865564" y="1113227"/>
            <a:ext cx="5992707" cy="677108"/>
          </a:xfrm>
          <a:prstGeom prst="rect">
            <a:avLst/>
          </a:prstGeom>
          <a:noFill/>
        </p:spPr>
        <p:txBody>
          <a:bodyPr wrap="square">
            <a:spAutoFit/>
          </a:bodyPr>
          <a:lstStyle/>
          <a:p>
            <a:pPr marL="0" indent="0">
              <a:buNone/>
            </a:pPr>
            <a:endParaRPr kumimoji="1" lang="en-US" altLang="ja-JP" sz="2000"/>
          </a:p>
          <a:p>
            <a:pPr>
              <a:buFont typeface="Wingdings" panose="05000000000000000000" pitchFamily="2" charset="2"/>
              <a:buChar char="ü"/>
            </a:pPr>
            <a:r>
              <a:rPr lang="ja-JP" altLang="en-US" sz="1800"/>
              <a:t>緊急連絡先の情報は最新になっているか</a:t>
            </a:r>
            <a:endParaRPr lang="en-US" altLang="ja-JP" sz="1800"/>
          </a:p>
        </p:txBody>
      </p:sp>
      <p:sp>
        <p:nvSpPr>
          <p:cNvPr id="13" name="正方形/長方形 12">
            <a:extLst>
              <a:ext uri="{FF2B5EF4-FFF2-40B4-BE49-F238E27FC236}">
                <a16:creationId xmlns:a16="http://schemas.microsoft.com/office/drawing/2014/main" id="{441001E6-10EB-279B-18D6-203D3685E600}"/>
              </a:ext>
            </a:extLst>
          </p:cNvPr>
          <p:cNvSpPr/>
          <p:nvPr/>
        </p:nvSpPr>
        <p:spPr>
          <a:xfrm>
            <a:off x="1094316" y="2648143"/>
            <a:ext cx="1979083" cy="85864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7D9276E7-1FDB-E301-6294-DC099C3A05DD}"/>
              </a:ext>
            </a:extLst>
          </p:cNvPr>
          <p:cNvSpPr txBox="1"/>
          <p:nvPr/>
        </p:nvSpPr>
        <p:spPr>
          <a:xfrm>
            <a:off x="5855393" y="4347363"/>
            <a:ext cx="3139903" cy="1600438"/>
          </a:xfrm>
          <a:prstGeom prst="rect">
            <a:avLst/>
          </a:prstGeom>
          <a:solidFill>
            <a:srgbClr val="FFFF99"/>
          </a:solidFill>
          <a:ln>
            <a:solidFill>
              <a:schemeClr val="tx1"/>
            </a:solidFill>
          </a:ln>
        </p:spPr>
        <p:txBody>
          <a:bodyPr wrap="square" rtlCol="0">
            <a:spAutoFit/>
          </a:bodyPr>
          <a:lstStyle/>
          <a:p>
            <a:r>
              <a:rPr lang="en-US" altLang="ja-JP" sz="1400">
                <a:solidFill>
                  <a:srgbClr val="FF0000"/>
                </a:solidFill>
              </a:rPr>
              <a:t>※</a:t>
            </a:r>
            <a:r>
              <a:rPr lang="ja-JP" altLang="en-US" sz="1400">
                <a:solidFill>
                  <a:srgbClr val="FF0000"/>
                </a:solidFill>
              </a:rPr>
              <a:t>緊急連絡先の入力方法</a:t>
            </a:r>
            <a:endParaRPr lang="en-US" altLang="ja-JP" sz="1400">
              <a:solidFill>
                <a:srgbClr val="FF0000"/>
              </a:solidFill>
            </a:endParaRPr>
          </a:p>
          <a:p>
            <a:endParaRPr lang="en-US" altLang="ja-JP" sz="1400">
              <a:solidFill>
                <a:srgbClr val="FF0000"/>
              </a:solidFill>
            </a:endParaRPr>
          </a:p>
          <a:p>
            <a:r>
              <a:rPr lang="ja-JP" altLang="en-US" sz="1400"/>
              <a:t>ログインした後、画面を下にスクロール。調査票報告をクリック、下へスクロール。</a:t>
            </a:r>
            <a:endParaRPr lang="en-US" altLang="ja-JP" sz="1400"/>
          </a:p>
          <a:p>
            <a:r>
              <a:rPr lang="ja-JP" altLang="en-US" sz="1400"/>
              <a:t>緊急時の担当者の連絡先設定を入力</a:t>
            </a:r>
            <a:endParaRPr lang="en-US" altLang="ja-JP" sz="1400"/>
          </a:p>
          <a:p>
            <a:r>
              <a:rPr lang="ja-JP" altLang="en-US" sz="1400"/>
              <a:t>報告担当者が県からのメールを確認できるメールアドレスを入力ください。</a:t>
            </a:r>
          </a:p>
        </p:txBody>
      </p:sp>
      <p:pic>
        <p:nvPicPr>
          <p:cNvPr id="18" name="図 17"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9DC88859-89DF-E04A-AAFB-23C9520F0C5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9217" y="3707415"/>
            <a:ext cx="4278782" cy="2546226"/>
          </a:xfrm>
          <a:prstGeom prst="rect">
            <a:avLst/>
          </a:prstGeom>
        </p:spPr>
      </p:pic>
      <p:sp>
        <p:nvSpPr>
          <p:cNvPr id="3" name="テキスト ボックス 2">
            <a:extLst>
              <a:ext uri="{FF2B5EF4-FFF2-40B4-BE49-F238E27FC236}">
                <a16:creationId xmlns:a16="http://schemas.microsoft.com/office/drawing/2014/main" id="{FBE5149D-DAA0-9C53-FF00-4B346C1D352F}"/>
              </a:ext>
            </a:extLst>
          </p:cNvPr>
          <p:cNvSpPr txBox="1"/>
          <p:nvPr/>
        </p:nvSpPr>
        <p:spPr>
          <a:xfrm>
            <a:off x="1094316" y="2180499"/>
            <a:ext cx="2347672" cy="369332"/>
          </a:xfrm>
          <a:prstGeom prst="rect">
            <a:avLst/>
          </a:prstGeom>
          <a:noFill/>
        </p:spPr>
        <p:txBody>
          <a:bodyPr wrap="square" rtlCol="0">
            <a:spAutoFit/>
          </a:bodyPr>
          <a:lstStyle/>
          <a:p>
            <a:r>
              <a:rPr kumimoji="1" lang="ja-JP" altLang="en-US"/>
              <a:t>↓ログイン後画面</a:t>
            </a:r>
          </a:p>
        </p:txBody>
      </p:sp>
    </p:spTree>
    <p:extLst>
      <p:ext uri="{BB962C8B-B14F-4D97-AF65-F5344CB8AC3E}">
        <p14:creationId xmlns:p14="http://schemas.microsoft.com/office/powerpoint/2010/main" val="3162048102"/>
      </p:ext>
    </p:extLst>
  </p:cSld>
  <p:clrMapOvr>
    <a:masterClrMapping/>
  </p:clrMapOvr>
  <mc:AlternateContent xmlns:mc="http://schemas.openxmlformats.org/markup-compatibility/2006">
    <mc:Choice xmlns:p14="http://schemas.microsoft.com/office/powerpoint/2010/main" Requires="p14">
      <p:transition spd="slow" p14:dur="2000" advTm="36945"/>
    </mc:Choice>
    <mc:Fallback>
      <p:transition spd="slow" advTm="36945"/>
    </mc:Fallback>
  </mc:AlternateContent>
</p:sld>
</file>

<file path=ppt/theme/theme1.xml><?xml version="1.0" encoding="utf-8"?>
<a:theme xmlns:a="http://schemas.openxmlformats.org/drawingml/2006/main" name="レトロスペクト">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テーマ1">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テーマ1" id="{459396FF-2EC2-4A76-834E-32A379DF1D66}" vid="{812E47D8-B157-4A8D-8913-E228BB0A4D66}"/>
    </a:ext>
  </a:extLst>
</a:theme>
</file>

<file path=ppt/theme/theme3.xml><?xml version="1.0" encoding="utf-8"?>
<a:theme xmlns:a="http://schemas.openxmlformats.org/drawingml/2006/main" name="1_レトロスペクト">
  <a:themeElements>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1e49a10-5534-40bf-acdb-9b19aa574da9" xsi:nil="true"/>
    <lcf76f155ced4ddcb4097134ff3c332f xmlns="b6547e79-d9ee-4730-8242-66c78d0050c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030E614E5A1C24F9D39E4B40997018A" ma:contentTypeVersion="12" ma:contentTypeDescription="新しいドキュメントを作成します。" ma:contentTypeScope="" ma:versionID="1eb57012437f0668ef1d19a531e3c47f">
  <xsd:schema xmlns:xsd="http://www.w3.org/2001/XMLSchema" xmlns:xs="http://www.w3.org/2001/XMLSchema" xmlns:p="http://schemas.microsoft.com/office/2006/metadata/properties" xmlns:ns2="b6547e79-d9ee-4730-8242-66c78d0050c5" xmlns:ns3="f1e49a10-5534-40bf-acdb-9b19aa574da9" targetNamespace="http://schemas.microsoft.com/office/2006/metadata/properties" ma:root="true" ma:fieldsID="883b7596b9500c06547b7d2a935dd621" ns2:_="" ns3:_="">
    <xsd:import namespace="b6547e79-d9ee-4730-8242-66c78d0050c5"/>
    <xsd:import namespace="f1e49a10-5534-40bf-acdb-9b19aa574da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LengthInSeconds"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547e79-d9ee-4730-8242-66c78d0050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5f17c7ce-d49b-420f-98be-9ce655d2e414"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1e49a10-5534-40bf-acdb-9b19aa574da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8501388-114f-497a-9422-0f19984b854b}" ma:internalName="TaxCatchAll" ma:showField="CatchAllData" ma:web="f1e49a10-5534-40bf-acdb-9b19aa574d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ED9DC0-711D-4737-B3F5-0BAD61CDE4D2}">
  <ds:schemaRefs>
    <ds:schemaRef ds:uri="b6547e79-d9ee-4730-8242-66c78d0050c5"/>
    <ds:schemaRef ds:uri="f1e49a10-5534-40bf-acdb-9b19aa574da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406D872-7136-4122-873D-AEADF61AEA00}">
  <ds:schemaRefs>
    <ds:schemaRef ds:uri="http://schemas.microsoft.com/sharepoint/v3/contenttype/forms"/>
  </ds:schemaRefs>
</ds:datastoreItem>
</file>

<file path=customXml/itemProps3.xml><?xml version="1.0" encoding="utf-8"?>
<ds:datastoreItem xmlns:ds="http://schemas.openxmlformats.org/officeDocument/2006/customXml" ds:itemID="{7F602891-5302-44BA-9208-9D30A1EC6AA0}">
  <ds:schemaRefs>
    <ds:schemaRef ds:uri="b6547e79-d9ee-4730-8242-66c78d0050c5"/>
    <ds:schemaRef ds:uri="f1e49a10-5534-40bf-acdb-9b19aa574da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既定のデザイン</Template>
  <Application>Microsoft Office PowerPoint</Application>
  <PresentationFormat>On-screen Show (4:3)</PresentationFormat>
  <Slides>9</Slides>
  <Notes>4</Notes>
  <HiddenSlides>0</HiddenSlide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レトロスペクト</vt:lpstr>
      <vt:lpstr>テーマ1</vt:lpstr>
      <vt:lpstr>1_レトロスペクト</vt:lpstr>
      <vt:lpstr>災害時情報共有システム 入力マニュアル  ログイン </vt:lpstr>
      <vt:lpstr>目次</vt:lpstr>
      <vt:lpstr>システムの目的</vt:lpstr>
      <vt:lpstr>報告対象サービス一覧</vt:lpstr>
      <vt:lpstr>ログイン方法</vt:lpstr>
      <vt:lpstr>ログイン方法</vt:lpstr>
      <vt:lpstr>パスワードがわからない場合</vt:lpstr>
      <vt:lpstr>ログイン後、確認しておくこと</vt:lpstr>
      <vt:lpstr>ログイン後、確認しておくこと (介護サービス情報公表対象外の場合)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佐藤 洋介</dc:creator>
  <cp:revision>1</cp:revision>
  <dcterms:created xsi:type="dcterms:W3CDTF">2025-09-26T01:56:09Z</dcterms:created>
  <dcterms:modified xsi:type="dcterms:W3CDTF">2026-06-17T01:35:21Z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0x010100A030E614E5A1C24F9D39E4B40997018A</vt:lpwstr>
  </property>
  <property fmtid="{D5CDD505-2E9C-101B-9397-08002B2CF9AE}" pid="3" name="MediaServiceImageTags">
    <vt:lpwstr/>
  </property>
</Properties>
</file>