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4" r:id="rId5"/>
    <p:sldMasterId id="2147483721" r:id="rId6"/>
  </p:sldMasterIdLst>
  <p:notesMasterIdLst>
    <p:notesMasterId r:id="rId31"/>
  </p:notesMasterIdLst>
  <p:sldIdLst>
    <p:sldId id="256" r:id="rId7"/>
    <p:sldId id="257" r:id="rId8"/>
    <p:sldId id="261" r:id="rId9"/>
    <p:sldId id="259" r:id="rId10"/>
    <p:sldId id="268" r:id="rId11"/>
    <p:sldId id="273" r:id="rId12"/>
    <p:sldId id="265" r:id="rId13"/>
    <p:sldId id="266" r:id="rId14"/>
    <p:sldId id="300" r:id="rId15"/>
    <p:sldId id="267" r:id="rId16"/>
    <p:sldId id="294" r:id="rId17"/>
    <p:sldId id="285" r:id="rId18"/>
    <p:sldId id="286" r:id="rId19"/>
    <p:sldId id="298" r:id="rId20"/>
    <p:sldId id="287" r:id="rId21"/>
    <p:sldId id="288" r:id="rId22"/>
    <p:sldId id="299" r:id="rId23"/>
    <p:sldId id="289" r:id="rId24"/>
    <p:sldId id="290" r:id="rId25"/>
    <p:sldId id="291" r:id="rId26"/>
    <p:sldId id="295" r:id="rId27"/>
    <p:sldId id="292" r:id="rId28"/>
    <p:sldId id="296" r:id="rId29"/>
    <p:sldId id="297" r:id="rId30"/>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5004F28-6BAC-8AAF-69D6-5BA0CE409E81}" name="村井 健人" initials="健村" userId="S::k-murai-49@pref.fukui.lg.jp::4d164671-fa2d-433b-8628-1bb893600940" providerId="AD"/>
  <p188:author id="{6ABD4159-7F3A-7A28-1EFB-2BFFE24D5543}" name="佐藤 洋介" initials="佐藤" userId="S::y-satou-p3@pref.fukui.lg.jp::0732c4ef-89fc-4ec9-8137-69d067abcb2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00FF"/>
    <a:srgbClr val="FFFF99"/>
    <a:srgbClr val="FFC91D"/>
    <a:srgbClr val="FFFFCC"/>
    <a:srgbClr val="FF99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E0B8AC-56EE-645B-61CD-AD111D334BAD}" v="42" dt="2026-07-10T09:12:46.95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135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佐藤 洋介" userId="S::y-satou-p3@pref.fukui.lg.jp::0732c4ef-89fc-4ec9-8137-69d067abcb21" providerId="AD" clId="Web-{A3830256-DBB8-79FC-9C01-449078CD9E00}"/>
    <pc:docChg chg="modSld">
      <pc:chgData name="佐藤 洋介" userId="S::y-satou-p3@pref.fukui.lg.jp::0732c4ef-89fc-4ec9-8137-69d067abcb21" providerId="AD" clId="Web-{A3830256-DBB8-79FC-9C01-449078CD9E00}" dt="2026-07-03T08:07:17.875" v="5" actId="1076"/>
      <pc:docMkLst>
        <pc:docMk/>
      </pc:docMkLst>
      <pc:sldChg chg="addSp delSp modSp">
        <pc:chgData name="佐藤 洋介" userId="S::y-satou-p3@pref.fukui.lg.jp::0732c4ef-89fc-4ec9-8137-69d067abcb21" providerId="AD" clId="Web-{A3830256-DBB8-79FC-9C01-449078CD9E00}" dt="2026-07-03T08:07:17.875" v="5" actId="1076"/>
        <pc:sldMkLst>
          <pc:docMk/>
          <pc:sldMk cId="453846810" sldId="259"/>
        </pc:sldMkLst>
        <pc:spChg chg="mod">
          <ac:chgData name="佐藤 洋介" userId="S::y-satou-p3@pref.fukui.lg.jp::0732c4ef-89fc-4ec9-8137-69d067abcb21" providerId="AD" clId="Web-{A3830256-DBB8-79FC-9C01-449078CD9E00}" dt="2026-07-03T08:07:17.875" v="5" actId="1076"/>
          <ac:spMkLst>
            <pc:docMk/>
            <pc:sldMk cId="453846810" sldId="259"/>
            <ac:spMk id="3" creationId="{30FF51FA-C12B-B80C-1760-A94FB028B0D2}"/>
          </ac:spMkLst>
        </pc:spChg>
        <pc:picChg chg="add mod ord">
          <ac:chgData name="佐藤 洋介" userId="S::y-satou-p3@pref.fukui.lg.jp::0732c4ef-89fc-4ec9-8137-69d067abcb21" providerId="AD" clId="Web-{A3830256-DBB8-79FC-9C01-449078CD9E00}" dt="2026-07-03T08:07:12.156" v="4"/>
          <ac:picMkLst>
            <pc:docMk/>
            <pc:sldMk cId="453846810" sldId="259"/>
            <ac:picMk id="8" creationId="{DD8C973D-B098-8F07-6B8C-8B8FC932DE14}"/>
          </ac:picMkLst>
        </pc:picChg>
      </pc:sldChg>
    </pc:docChg>
  </pc:docChgLst>
  <pc:docChgLst>
    <pc:chgData name="佐藤 洋介" userId="S::y-satou-p3@pref.fukui.lg.jp::0732c4ef-89fc-4ec9-8137-69d067abcb21" providerId="AD" clId="Web-{081CE191-7192-D95D-1860-63444E30591C}"/>
    <pc:docChg chg="modSld">
      <pc:chgData name="佐藤 洋介" userId="S::y-satou-p3@pref.fukui.lg.jp::0732c4ef-89fc-4ec9-8137-69d067abcb21" providerId="AD" clId="Web-{081CE191-7192-D95D-1860-63444E30591C}" dt="2026-06-15T07:17:44.299" v="5" actId="20577"/>
      <pc:docMkLst>
        <pc:docMk/>
      </pc:docMkLst>
      <pc:sldChg chg="modSp">
        <pc:chgData name="佐藤 洋介" userId="S::y-satou-p3@pref.fukui.lg.jp::0732c4ef-89fc-4ec9-8137-69d067abcb21" providerId="AD" clId="Web-{081CE191-7192-D95D-1860-63444E30591C}" dt="2026-06-15T07:17:44.299" v="5" actId="20577"/>
        <pc:sldMkLst>
          <pc:docMk/>
          <pc:sldMk cId="824365032" sldId="289"/>
        </pc:sldMkLst>
        <pc:spChg chg="mod">
          <ac:chgData name="佐藤 洋介" userId="S::y-satou-p3@pref.fukui.lg.jp::0732c4ef-89fc-4ec9-8137-69d067abcb21" providerId="AD" clId="Web-{081CE191-7192-D95D-1860-63444E30591C}" dt="2026-06-15T07:17:44.299" v="5" actId="20577"/>
          <ac:spMkLst>
            <pc:docMk/>
            <pc:sldMk cId="824365032" sldId="289"/>
            <ac:spMk id="6" creationId="{86DE4754-A593-EFAB-53C8-B9F4BA93EAD3}"/>
          </ac:spMkLst>
        </pc:spChg>
      </pc:sldChg>
    </pc:docChg>
  </pc:docChgLst>
  <pc:docChgLst>
    <pc:chgData name="佐藤 洋介" userId="S::y-satou-p3@pref.fukui.lg.jp::0732c4ef-89fc-4ec9-8137-69d067abcb21" providerId="AD" clId="Web-{1FE917DA-8F86-5F45-CD6E-D36ED2FCC250}"/>
    <pc:docChg chg="modSld">
      <pc:chgData name="佐藤 洋介" userId="S::y-satou-p3@pref.fukui.lg.jp::0732c4ef-89fc-4ec9-8137-69d067abcb21" providerId="AD" clId="Web-{1FE917DA-8F86-5F45-CD6E-D36ED2FCC250}" dt="2026-06-16T09:23:42.930" v="0" actId="20577"/>
      <pc:docMkLst>
        <pc:docMk/>
      </pc:docMkLst>
      <pc:sldChg chg="modSp">
        <pc:chgData name="佐藤 洋介" userId="S::y-satou-p3@pref.fukui.lg.jp::0732c4ef-89fc-4ec9-8137-69d067abcb21" providerId="AD" clId="Web-{1FE917DA-8F86-5F45-CD6E-D36ED2FCC250}" dt="2026-06-16T09:23:42.930" v="0" actId="20577"/>
        <pc:sldMkLst>
          <pc:docMk/>
          <pc:sldMk cId="2128380218" sldId="256"/>
        </pc:sldMkLst>
        <pc:spChg chg="mod">
          <ac:chgData name="佐藤 洋介" userId="S::y-satou-p3@pref.fukui.lg.jp::0732c4ef-89fc-4ec9-8137-69d067abcb21" providerId="AD" clId="Web-{1FE917DA-8F86-5F45-CD6E-D36ED2FCC250}" dt="2026-06-16T09:23:42.930" v="0" actId="20577"/>
          <ac:spMkLst>
            <pc:docMk/>
            <pc:sldMk cId="2128380218" sldId="256"/>
            <ac:spMk id="2" creationId="{00000000-0000-0000-0000-000000000000}"/>
          </ac:spMkLst>
        </pc:spChg>
      </pc:sldChg>
    </pc:docChg>
  </pc:docChgLst>
  <pc:docChgLst>
    <pc:chgData name="佐藤 洋介" userId="0732c4ef-89fc-4ec9-8137-69d067abcb21" providerId="ADAL" clId="{81A99BBD-6433-42DA-AD11-A31303FE2E7C}"/>
    <pc:docChg chg="custSel modSld sldOrd">
      <pc:chgData name="佐藤 洋介" userId="0732c4ef-89fc-4ec9-8137-69d067abcb21" providerId="ADAL" clId="{81A99BBD-6433-42DA-AD11-A31303FE2E7C}" dt="2026-06-15T07:46:36.364" v="890" actId="20577"/>
      <pc:docMkLst>
        <pc:docMk/>
      </pc:docMkLst>
      <pc:sldChg chg="modSp mod">
        <pc:chgData name="佐藤 洋介" userId="0732c4ef-89fc-4ec9-8137-69d067abcb21" providerId="ADAL" clId="{81A99BBD-6433-42DA-AD11-A31303FE2E7C}" dt="2026-06-15T07:34:53.372" v="373" actId="20577"/>
        <pc:sldMkLst>
          <pc:docMk/>
          <pc:sldMk cId="1969260197" sldId="267"/>
        </pc:sldMkLst>
        <pc:spChg chg="mod">
          <ac:chgData name="佐藤 洋介" userId="0732c4ef-89fc-4ec9-8137-69d067abcb21" providerId="ADAL" clId="{81A99BBD-6433-42DA-AD11-A31303FE2E7C}" dt="2026-06-15T07:34:53.372" v="373" actId="20577"/>
          <ac:spMkLst>
            <pc:docMk/>
            <pc:sldMk cId="1969260197" sldId="267"/>
            <ac:spMk id="2" creationId="{D228CEF3-8405-717F-ABE0-632324226510}"/>
          </ac:spMkLst>
        </pc:spChg>
      </pc:sldChg>
      <pc:sldChg chg="addSp delSp modSp mod ord">
        <pc:chgData name="佐藤 洋介" userId="0732c4ef-89fc-4ec9-8137-69d067abcb21" providerId="ADAL" clId="{81A99BBD-6433-42DA-AD11-A31303FE2E7C}" dt="2026-06-15T07:35:44.141" v="377"/>
        <pc:sldMkLst>
          <pc:docMk/>
          <pc:sldMk cId="1071880265" sldId="268"/>
        </pc:sldMkLst>
        <pc:picChg chg="add mod">
          <ac:chgData name="佐藤 洋介" userId="0732c4ef-89fc-4ec9-8137-69d067abcb21" providerId="ADAL" clId="{81A99BBD-6433-42DA-AD11-A31303FE2E7C}" dt="2026-06-15T05:15:27.205" v="3" actId="1076"/>
          <ac:picMkLst>
            <pc:docMk/>
            <pc:sldMk cId="1071880265" sldId="268"/>
            <ac:picMk id="4" creationId="{303C502C-2E8E-2437-01B0-6E5699022510}"/>
          </ac:picMkLst>
        </pc:picChg>
      </pc:sldChg>
      <pc:sldChg chg="addSp modSp mod">
        <pc:chgData name="佐藤 洋介" userId="0732c4ef-89fc-4ec9-8137-69d067abcb21" providerId="ADAL" clId="{81A99BBD-6433-42DA-AD11-A31303FE2E7C}" dt="2026-06-15T07:38:12.958" v="595" actId="20577"/>
        <pc:sldMkLst>
          <pc:docMk/>
          <pc:sldMk cId="1232846602" sldId="285"/>
        </pc:sldMkLst>
        <pc:spChg chg="add mod">
          <ac:chgData name="佐藤 洋介" userId="0732c4ef-89fc-4ec9-8137-69d067abcb21" providerId="ADAL" clId="{81A99BBD-6433-42DA-AD11-A31303FE2E7C}" dt="2026-06-15T07:38:12.958" v="595" actId="20577"/>
          <ac:spMkLst>
            <pc:docMk/>
            <pc:sldMk cId="1232846602" sldId="285"/>
            <ac:spMk id="3" creationId="{1637A21A-F65F-1C55-7FA8-3EDE4320449C}"/>
          </ac:spMkLst>
        </pc:spChg>
      </pc:sldChg>
      <pc:sldChg chg="modSp mod">
        <pc:chgData name="佐藤 洋介" userId="0732c4ef-89fc-4ec9-8137-69d067abcb21" providerId="ADAL" clId="{81A99BBD-6433-42DA-AD11-A31303FE2E7C}" dt="2026-06-15T07:38:33.031" v="619" actId="20577"/>
        <pc:sldMkLst>
          <pc:docMk/>
          <pc:sldMk cId="1406760174" sldId="286"/>
        </pc:sldMkLst>
        <pc:spChg chg="mod">
          <ac:chgData name="佐藤 洋介" userId="0732c4ef-89fc-4ec9-8137-69d067abcb21" providerId="ADAL" clId="{81A99BBD-6433-42DA-AD11-A31303FE2E7C}" dt="2026-06-15T07:38:29.696" v="617" actId="20577"/>
          <ac:spMkLst>
            <pc:docMk/>
            <pc:sldMk cId="1406760174" sldId="286"/>
            <ac:spMk id="2" creationId="{2F9FFCEA-2DA5-2D14-557F-C788EAC658BA}"/>
          </ac:spMkLst>
        </pc:spChg>
        <pc:spChg chg="mod">
          <ac:chgData name="佐藤 洋介" userId="0732c4ef-89fc-4ec9-8137-69d067abcb21" providerId="ADAL" clId="{81A99BBD-6433-42DA-AD11-A31303FE2E7C}" dt="2026-06-15T07:38:33.031" v="619" actId="20577"/>
          <ac:spMkLst>
            <pc:docMk/>
            <pc:sldMk cId="1406760174" sldId="286"/>
            <ac:spMk id="10" creationId="{E177CFD6-F10B-0184-6C60-C6EC2FCA828A}"/>
          </ac:spMkLst>
        </pc:spChg>
      </pc:sldChg>
      <pc:sldChg chg="addSp delSp modSp mod">
        <pc:chgData name="佐藤 洋介" userId="0732c4ef-89fc-4ec9-8137-69d067abcb21" providerId="ADAL" clId="{81A99BBD-6433-42DA-AD11-A31303FE2E7C}" dt="2026-06-15T07:40:16.753" v="674" actId="20577"/>
        <pc:sldMkLst>
          <pc:docMk/>
          <pc:sldMk cId="4180450803" sldId="287"/>
        </pc:sldMkLst>
        <pc:spChg chg="add mod">
          <ac:chgData name="佐藤 洋介" userId="0732c4ef-89fc-4ec9-8137-69d067abcb21" providerId="ADAL" clId="{81A99BBD-6433-42DA-AD11-A31303FE2E7C}" dt="2026-06-15T07:40:16.753" v="674" actId="20577"/>
          <ac:spMkLst>
            <pc:docMk/>
            <pc:sldMk cId="4180450803" sldId="287"/>
            <ac:spMk id="4" creationId="{994AB16D-3EAE-C1D0-583E-46BEF50B7C3E}"/>
          </ac:spMkLst>
        </pc:spChg>
        <pc:picChg chg="mod">
          <ac:chgData name="佐藤 洋介" userId="0732c4ef-89fc-4ec9-8137-69d067abcb21" providerId="ADAL" clId="{81A99BBD-6433-42DA-AD11-A31303FE2E7C}" dt="2026-06-15T07:39:35.487" v="623" actId="1076"/>
          <ac:picMkLst>
            <pc:docMk/>
            <pc:sldMk cId="4180450803" sldId="287"/>
            <ac:picMk id="5" creationId="{5556302B-5398-9C67-CCAA-991D2CD87584}"/>
          </ac:picMkLst>
        </pc:picChg>
      </pc:sldChg>
      <pc:sldChg chg="addSp modSp mod">
        <pc:chgData name="佐藤 洋介" userId="0732c4ef-89fc-4ec9-8137-69d067abcb21" providerId="ADAL" clId="{81A99BBD-6433-42DA-AD11-A31303FE2E7C}" dt="2026-06-15T07:40:52.598" v="711" actId="20577"/>
        <pc:sldMkLst>
          <pc:docMk/>
          <pc:sldMk cId="660130624" sldId="288"/>
        </pc:sldMkLst>
        <pc:spChg chg="add mod">
          <ac:chgData name="佐藤 洋介" userId="0732c4ef-89fc-4ec9-8137-69d067abcb21" providerId="ADAL" clId="{81A99BBD-6433-42DA-AD11-A31303FE2E7C}" dt="2026-06-15T07:40:52.598" v="711" actId="20577"/>
          <ac:spMkLst>
            <pc:docMk/>
            <pc:sldMk cId="660130624" sldId="288"/>
            <ac:spMk id="3" creationId="{D2577377-C6AA-19C7-5857-859342A1F2E8}"/>
          </ac:spMkLst>
        </pc:spChg>
        <pc:picChg chg="mod">
          <ac:chgData name="佐藤 洋介" userId="0732c4ef-89fc-4ec9-8137-69d067abcb21" providerId="ADAL" clId="{81A99BBD-6433-42DA-AD11-A31303FE2E7C}" dt="2026-06-15T07:22:21.824" v="332" actId="14100"/>
          <ac:picMkLst>
            <pc:docMk/>
            <pc:sldMk cId="660130624" sldId="288"/>
            <ac:picMk id="5" creationId="{C54B923A-FA0A-0B0D-0387-601C0A09C815}"/>
          </ac:picMkLst>
        </pc:picChg>
        <pc:picChg chg="mod">
          <ac:chgData name="佐藤 洋介" userId="0732c4ef-89fc-4ec9-8137-69d067abcb21" providerId="ADAL" clId="{81A99BBD-6433-42DA-AD11-A31303FE2E7C}" dt="2026-06-15T07:22:19.123" v="331" actId="14100"/>
          <ac:picMkLst>
            <pc:docMk/>
            <pc:sldMk cId="660130624" sldId="288"/>
            <ac:picMk id="7" creationId="{1A381727-07BD-2715-FD90-AF9495A000B0}"/>
          </ac:picMkLst>
        </pc:picChg>
      </pc:sldChg>
      <pc:sldChg chg="addSp delSp modSp mod">
        <pc:chgData name="佐藤 洋介" userId="0732c4ef-89fc-4ec9-8137-69d067abcb21" providerId="ADAL" clId="{81A99BBD-6433-42DA-AD11-A31303FE2E7C}" dt="2026-06-15T07:41:42.852" v="733" actId="207"/>
        <pc:sldMkLst>
          <pc:docMk/>
          <pc:sldMk cId="824365032" sldId="289"/>
        </pc:sldMkLst>
        <pc:spChg chg="add mod">
          <ac:chgData name="佐藤 洋介" userId="0732c4ef-89fc-4ec9-8137-69d067abcb21" providerId="ADAL" clId="{81A99BBD-6433-42DA-AD11-A31303FE2E7C}" dt="2026-06-15T07:19:37.740" v="284" actId="1076"/>
          <ac:spMkLst>
            <pc:docMk/>
            <pc:sldMk cId="824365032" sldId="289"/>
            <ac:spMk id="3" creationId="{8C6DD489-430D-36A3-E820-4A0C51829549}"/>
          </ac:spMkLst>
        </pc:spChg>
        <pc:spChg chg="mod">
          <ac:chgData name="佐藤 洋介" userId="0732c4ef-89fc-4ec9-8137-69d067abcb21" providerId="ADAL" clId="{81A99BBD-6433-42DA-AD11-A31303FE2E7C}" dt="2026-06-15T07:41:42.852" v="733" actId="207"/>
          <ac:spMkLst>
            <pc:docMk/>
            <pc:sldMk cId="824365032" sldId="289"/>
            <ac:spMk id="6" creationId="{86DE4754-A593-EFAB-53C8-B9F4BA93EAD3}"/>
          </ac:spMkLst>
        </pc:spChg>
        <pc:spChg chg="add mod">
          <ac:chgData name="佐藤 洋介" userId="0732c4ef-89fc-4ec9-8137-69d067abcb21" providerId="ADAL" clId="{81A99BBD-6433-42DA-AD11-A31303FE2E7C}" dt="2026-06-15T07:19:44.163" v="285" actId="1076"/>
          <ac:spMkLst>
            <pc:docMk/>
            <pc:sldMk cId="824365032" sldId="289"/>
            <ac:spMk id="7" creationId="{BE24B529-0B73-FB48-69F0-6C79F0896619}"/>
          </ac:spMkLst>
        </pc:spChg>
        <pc:spChg chg="add mod">
          <ac:chgData name="佐藤 洋介" userId="0732c4ef-89fc-4ec9-8137-69d067abcb21" providerId="ADAL" clId="{81A99BBD-6433-42DA-AD11-A31303FE2E7C}" dt="2026-06-15T07:19:53.907" v="291" actId="20577"/>
          <ac:spMkLst>
            <pc:docMk/>
            <pc:sldMk cId="824365032" sldId="289"/>
            <ac:spMk id="8" creationId="{B21B4EF7-E86A-0456-1B3D-CE84A5BC4353}"/>
          </ac:spMkLst>
        </pc:spChg>
      </pc:sldChg>
      <pc:sldChg chg="addSp modSp mod">
        <pc:chgData name="佐藤 洋介" userId="0732c4ef-89fc-4ec9-8137-69d067abcb21" providerId="ADAL" clId="{81A99BBD-6433-42DA-AD11-A31303FE2E7C}" dt="2026-06-15T07:41:51.925" v="734" actId="207"/>
        <pc:sldMkLst>
          <pc:docMk/>
          <pc:sldMk cId="3159649180" sldId="290"/>
        </pc:sldMkLst>
        <pc:spChg chg="add mod">
          <ac:chgData name="佐藤 洋介" userId="0732c4ef-89fc-4ec9-8137-69d067abcb21" providerId="ADAL" clId="{81A99BBD-6433-42DA-AD11-A31303FE2E7C}" dt="2026-06-15T07:21:25.839" v="329" actId="1076"/>
          <ac:spMkLst>
            <pc:docMk/>
            <pc:sldMk cId="3159649180" sldId="290"/>
            <ac:spMk id="3" creationId="{B1CC7565-2C43-8F5C-D1B6-E45AF8228BB0}"/>
          </ac:spMkLst>
        </pc:spChg>
        <pc:spChg chg="mod">
          <ac:chgData name="佐藤 洋介" userId="0732c4ef-89fc-4ec9-8137-69d067abcb21" providerId="ADAL" clId="{81A99BBD-6433-42DA-AD11-A31303FE2E7C}" dt="2026-06-15T07:41:51.925" v="734" actId="207"/>
          <ac:spMkLst>
            <pc:docMk/>
            <pc:sldMk cId="3159649180" sldId="290"/>
            <ac:spMk id="6" creationId="{E768D6E7-A158-6E92-D9EE-42832E1D78A3}"/>
          </ac:spMkLst>
        </pc:spChg>
      </pc:sldChg>
      <pc:sldChg chg="addSp modSp mod">
        <pc:chgData name="佐藤 洋介" userId="0732c4ef-89fc-4ec9-8137-69d067abcb21" providerId="ADAL" clId="{81A99BBD-6433-42DA-AD11-A31303FE2E7C}" dt="2026-06-15T07:42:43.405" v="851" actId="14100"/>
        <pc:sldMkLst>
          <pc:docMk/>
          <pc:sldMk cId="437926174" sldId="291"/>
        </pc:sldMkLst>
        <pc:spChg chg="add mod">
          <ac:chgData name="佐藤 洋介" userId="0732c4ef-89fc-4ec9-8137-69d067abcb21" providerId="ADAL" clId="{81A99BBD-6433-42DA-AD11-A31303FE2E7C}" dt="2026-06-15T07:42:43.405" v="851" actId="14100"/>
          <ac:spMkLst>
            <pc:docMk/>
            <pc:sldMk cId="437926174" sldId="291"/>
            <ac:spMk id="3" creationId="{A2E82821-E041-4833-B831-E964BD100322}"/>
          </ac:spMkLst>
        </pc:spChg>
      </pc:sldChg>
      <pc:sldChg chg="addSp modSp">
        <pc:chgData name="佐藤 洋介" userId="0732c4ef-89fc-4ec9-8137-69d067abcb21" providerId="ADAL" clId="{81A99BBD-6433-42DA-AD11-A31303FE2E7C}" dt="2026-06-15T07:43:01.380" v="852"/>
        <pc:sldMkLst>
          <pc:docMk/>
          <pc:sldMk cId="2455813137" sldId="292"/>
        </pc:sldMkLst>
        <pc:spChg chg="add mod">
          <ac:chgData name="佐藤 洋介" userId="0732c4ef-89fc-4ec9-8137-69d067abcb21" providerId="ADAL" clId="{81A99BBD-6433-42DA-AD11-A31303FE2E7C}" dt="2026-06-15T07:43:01.380" v="852"/>
          <ac:spMkLst>
            <pc:docMk/>
            <pc:sldMk cId="2455813137" sldId="292"/>
            <ac:spMk id="3" creationId="{135BDE21-E61F-4B0A-600B-C527A269C6DD}"/>
          </ac:spMkLst>
        </pc:spChg>
      </pc:sldChg>
      <pc:sldChg chg="modSp mod">
        <pc:chgData name="佐藤 洋介" userId="0732c4ef-89fc-4ec9-8137-69d067abcb21" providerId="ADAL" clId="{81A99BBD-6433-42DA-AD11-A31303FE2E7C}" dt="2026-06-15T07:46:23.903" v="886" actId="20577"/>
        <pc:sldMkLst>
          <pc:docMk/>
          <pc:sldMk cId="2664799770" sldId="294"/>
        </pc:sldMkLst>
        <pc:spChg chg="mod">
          <ac:chgData name="佐藤 洋介" userId="0732c4ef-89fc-4ec9-8137-69d067abcb21" providerId="ADAL" clId="{81A99BBD-6433-42DA-AD11-A31303FE2E7C}" dt="2026-06-15T07:46:23.903" v="886" actId="20577"/>
          <ac:spMkLst>
            <pc:docMk/>
            <pc:sldMk cId="2664799770" sldId="294"/>
            <ac:spMk id="2" creationId="{973C2A16-CDE8-ADDB-FDF2-B1AAC5AB23D5}"/>
          </ac:spMkLst>
        </pc:spChg>
      </pc:sldChg>
      <pc:sldChg chg="modSp mod">
        <pc:chgData name="佐藤 洋介" userId="0732c4ef-89fc-4ec9-8137-69d067abcb21" providerId="ADAL" clId="{81A99BBD-6433-42DA-AD11-A31303FE2E7C}" dt="2026-06-15T07:46:36.364" v="890" actId="20577"/>
        <pc:sldMkLst>
          <pc:docMk/>
          <pc:sldMk cId="2482285273" sldId="295"/>
        </pc:sldMkLst>
        <pc:spChg chg="mod">
          <ac:chgData name="佐藤 洋介" userId="0732c4ef-89fc-4ec9-8137-69d067abcb21" providerId="ADAL" clId="{81A99BBD-6433-42DA-AD11-A31303FE2E7C}" dt="2026-06-15T07:46:36.364" v="890" actId="20577"/>
          <ac:spMkLst>
            <pc:docMk/>
            <pc:sldMk cId="2482285273" sldId="295"/>
            <ac:spMk id="2" creationId="{510F1DE0-D306-653F-9066-96FDA3CAACCE}"/>
          </ac:spMkLst>
        </pc:spChg>
      </pc:sldChg>
      <pc:sldChg chg="modSp mod">
        <pc:chgData name="佐藤 洋介" userId="0732c4ef-89fc-4ec9-8137-69d067abcb21" providerId="ADAL" clId="{81A99BBD-6433-42DA-AD11-A31303FE2E7C}" dt="2026-06-15T05:19:42.809" v="250" actId="20577"/>
        <pc:sldMkLst>
          <pc:docMk/>
          <pc:sldMk cId="1265267981" sldId="296"/>
        </pc:sldMkLst>
        <pc:spChg chg="mod">
          <ac:chgData name="佐藤 洋介" userId="0732c4ef-89fc-4ec9-8137-69d067abcb21" providerId="ADAL" clId="{81A99BBD-6433-42DA-AD11-A31303FE2E7C}" dt="2026-06-15T05:19:42.809" v="250" actId="20577"/>
          <ac:spMkLst>
            <pc:docMk/>
            <pc:sldMk cId="1265267981" sldId="296"/>
            <ac:spMk id="6" creationId="{06C949A1-B194-8752-04FB-86E49461612D}"/>
          </ac:spMkLst>
        </pc:spChg>
      </pc:sldChg>
      <pc:sldChg chg="addSp modSp mod">
        <pc:chgData name="佐藤 洋介" userId="0732c4ef-89fc-4ec9-8137-69d067abcb21" providerId="ADAL" clId="{81A99BBD-6433-42DA-AD11-A31303FE2E7C}" dt="2026-06-15T07:43:34.538" v="856" actId="14100"/>
        <pc:sldMkLst>
          <pc:docMk/>
          <pc:sldMk cId="1102315073" sldId="297"/>
        </pc:sldMkLst>
        <pc:spChg chg="add mod">
          <ac:chgData name="佐藤 洋介" userId="0732c4ef-89fc-4ec9-8137-69d067abcb21" providerId="ADAL" clId="{81A99BBD-6433-42DA-AD11-A31303FE2E7C}" dt="2026-06-15T07:43:34.538" v="856" actId="14100"/>
          <ac:spMkLst>
            <pc:docMk/>
            <pc:sldMk cId="1102315073" sldId="297"/>
            <ac:spMk id="3" creationId="{E7CD0545-361C-C3A9-666D-821D559E0883}"/>
          </ac:spMkLst>
        </pc:spChg>
        <pc:picChg chg="mod">
          <ac:chgData name="佐藤 洋介" userId="0732c4ef-89fc-4ec9-8137-69d067abcb21" providerId="ADAL" clId="{81A99BBD-6433-42DA-AD11-A31303FE2E7C}" dt="2026-06-15T07:43:25.998" v="853" actId="1076"/>
          <ac:picMkLst>
            <pc:docMk/>
            <pc:sldMk cId="1102315073" sldId="297"/>
            <ac:picMk id="5" creationId="{79D08FC2-8623-A5E6-14BC-F7A47A5A3D15}"/>
          </ac:picMkLst>
        </pc:picChg>
      </pc:sldChg>
      <pc:sldChg chg="modSp mod">
        <pc:chgData name="佐藤 洋介" userId="0732c4ef-89fc-4ec9-8137-69d067abcb21" providerId="ADAL" clId="{81A99BBD-6433-42DA-AD11-A31303FE2E7C}" dt="2026-06-15T07:38:23.025" v="605" actId="20577"/>
        <pc:sldMkLst>
          <pc:docMk/>
          <pc:sldMk cId="2073817154" sldId="298"/>
        </pc:sldMkLst>
        <pc:spChg chg="mod">
          <ac:chgData name="佐藤 洋介" userId="0732c4ef-89fc-4ec9-8137-69d067abcb21" providerId="ADAL" clId="{81A99BBD-6433-42DA-AD11-A31303FE2E7C}" dt="2026-06-15T07:38:23.025" v="605" actId="20577"/>
          <ac:spMkLst>
            <pc:docMk/>
            <pc:sldMk cId="2073817154" sldId="298"/>
            <ac:spMk id="2" creationId="{EC4FD1E1-37B8-42FC-981C-E3FC09098276}"/>
          </ac:spMkLst>
        </pc:spChg>
        <pc:spChg chg="mod">
          <ac:chgData name="佐藤 洋介" userId="0732c4ef-89fc-4ec9-8137-69d067abcb21" providerId="ADAL" clId="{81A99BBD-6433-42DA-AD11-A31303FE2E7C}" dt="2026-06-15T07:38:17.074" v="597" actId="20577"/>
          <ac:spMkLst>
            <pc:docMk/>
            <pc:sldMk cId="2073817154" sldId="298"/>
            <ac:spMk id="4" creationId="{3CB86384-681C-1DA4-E4E7-B2F1BFDBFDEF}"/>
          </ac:spMkLst>
        </pc:spChg>
      </pc:sldChg>
      <pc:sldChg chg="modSp mod">
        <pc:chgData name="佐藤 洋介" userId="0732c4ef-89fc-4ec9-8137-69d067abcb21" providerId="ADAL" clId="{81A99BBD-6433-42DA-AD11-A31303FE2E7C}" dt="2026-06-15T07:41:17.438" v="727" actId="403"/>
        <pc:sldMkLst>
          <pc:docMk/>
          <pc:sldMk cId="269446859" sldId="299"/>
        </pc:sldMkLst>
        <pc:spChg chg="mod">
          <ac:chgData name="佐藤 洋介" userId="0732c4ef-89fc-4ec9-8137-69d067abcb21" providerId="ADAL" clId="{81A99BBD-6433-42DA-AD11-A31303FE2E7C}" dt="2026-06-15T07:41:10.355" v="725" actId="20577"/>
          <ac:spMkLst>
            <pc:docMk/>
            <pc:sldMk cId="269446859" sldId="299"/>
            <ac:spMk id="2" creationId="{AB3AFF8C-C2AC-C7BF-0CA9-D7C0A8D47855}"/>
          </ac:spMkLst>
        </pc:spChg>
        <pc:spChg chg="mod">
          <ac:chgData name="佐藤 洋介" userId="0732c4ef-89fc-4ec9-8137-69d067abcb21" providerId="ADAL" clId="{81A99BBD-6433-42DA-AD11-A31303FE2E7C}" dt="2026-06-15T07:41:17.438" v="727" actId="403"/>
          <ac:spMkLst>
            <pc:docMk/>
            <pc:sldMk cId="269446859" sldId="299"/>
            <ac:spMk id="3" creationId="{41BD52F4-40C6-7C72-F529-9BC035CFF6F3}"/>
          </ac:spMkLst>
        </pc:spChg>
      </pc:sldChg>
    </pc:docChg>
  </pc:docChgLst>
  <pc:docChgLst>
    <pc:chgData name="佐藤 洋介" userId="0732c4ef-89fc-4ec9-8137-69d067abcb21" providerId="ADAL" clId="{3DB5F3D4-16E2-41D4-A4A4-A030688AB18A}"/>
    <pc:docChg chg="addSld modSld">
      <pc:chgData name="佐藤 洋介" userId="0732c4ef-89fc-4ec9-8137-69d067abcb21" providerId="ADAL" clId="{3DB5F3D4-16E2-41D4-A4A4-A030688AB18A}" dt="2026-06-16T10:08:17.901" v="469" actId="20577"/>
      <pc:docMkLst>
        <pc:docMk/>
      </pc:docMkLst>
      <pc:sldChg chg="modSp mod">
        <pc:chgData name="佐藤 洋介" userId="0732c4ef-89fc-4ec9-8137-69d067abcb21" providerId="ADAL" clId="{3DB5F3D4-16E2-41D4-A4A4-A030688AB18A}" dt="2026-06-16T10:08:17.901" v="469" actId="20577"/>
        <pc:sldMkLst>
          <pc:docMk/>
          <pc:sldMk cId="2128380218" sldId="256"/>
        </pc:sldMkLst>
        <pc:spChg chg="mod">
          <ac:chgData name="佐藤 洋介" userId="0732c4ef-89fc-4ec9-8137-69d067abcb21" providerId="ADAL" clId="{3DB5F3D4-16E2-41D4-A4A4-A030688AB18A}" dt="2026-06-16T10:08:17.901" v="469" actId="20577"/>
          <ac:spMkLst>
            <pc:docMk/>
            <pc:sldMk cId="2128380218" sldId="256"/>
            <ac:spMk id="2" creationId="{00000000-0000-0000-0000-000000000000}"/>
          </ac:spMkLst>
        </pc:spChg>
      </pc:sldChg>
      <pc:sldChg chg="modSp mod">
        <pc:chgData name="佐藤 洋介" userId="0732c4ef-89fc-4ec9-8137-69d067abcb21" providerId="ADAL" clId="{3DB5F3D4-16E2-41D4-A4A4-A030688AB18A}" dt="2026-06-16T10:03:37.590" v="4" actId="20577"/>
        <pc:sldMkLst>
          <pc:docMk/>
          <pc:sldMk cId="453846810" sldId="259"/>
        </pc:sldMkLst>
        <pc:spChg chg="mod">
          <ac:chgData name="佐藤 洋介" userId="0732c4ef-89fc-4ec9-8137-69d067abcb21" providerId="ADAL" clId="{3DB5F3D4-16E2-41D4-A4A4-A030688AB18A}" dt="2026-06-16T10:03:37.590" v="4" actId="20577"/>
          <ac:spMkLst>
            <pc:docMk/>
            <pc:sldMk cId="453846810" sldId="259"/>
            <ac:spMk id="6" creationId="{8DFAF9EA-91EB-8516-4D2C-32AC1D45B5A4}"/>
          </ac:spMkLst>
        </pc:spChg>
      </pc:sldChg>
      <pc:sldChg chg="modSp mod">
        <pc:chgData name="佐藤 洋介" userId="0732c4ef-89fc-4ec9-8137-69d067abcb21" providerId="ADAL" clId="{3DB5F3D4-16E2-41D4-A4A4-A030688AB18A}" dt="2026-06-16T09:47:39.408" v="0" actId="20577"/>
        <pc:sldMkLst>
          <pc:docMk/>
          <pc:sldMk cId="1071880265" sldId="268"/>
        </pc:sldMkLst>
        <pc:spChg chg="mod">
          <ac:chgData name="佐藤 洋介" userId="0732c4ef-89fc-4ec9-8137-69d067abcb21" providerId="ADAL" clId="{3DB5F3D4-16E2-41D4-A4A4-A030688AB18A}" dt="2026-06-16T09:47:39.408" v="0" actId="20577"/>
          <ac:spMkLst>
            <pc:docMk/>
            <pc:sldMk cId="1071880265" sldId="268"/>
            <ac:spMk id="7" creationId="{CEB5F76B-81EB-D5CF-F0D5-6860D6822C4C}"/>
          </ac:spMkLst>
        </pc:spChg>
      </pc:sldChg>
      <pc:sldChg chg="addSp delSp modSp new mod">
        <pc:chgData name="佐藤 洋介" userId="0732c4ef-89fc-4ec9-8137-69d067abcb21" providerId="ADAL" clId="{3DB5F3D4-16E2-41D4-A4A4-A030688AB18A}" dt="2026-06-16T10:07:45.191" v="468" actId="20577"/>
        <pc:sldMkLst>
          <pc:docMk/>
          <pc:sldMk cId="563441141" sldId="300"/>
        </pc:sldMkLst>
        <pc:spChg chg="mod">
          <ac:chgData name="佐藤 洋介" userId="0732c4ef-89fc-4ec9-8137-69d067abcb21" providerId="ADAL" clId="{3DB5F3D4-16E2-41D4-A4A4-A030688AB18A}" dt="2026-06-16T10:05:28.126" v="42" actId="20577"/>
          <ac:spMkLst>
            <pc:docMk/>
            <pc:sldMk cId="563441141" sldId="300"/>
            <ac:spMk id="2" creationId="{6EF86D3A-C451-B265-9EAD-2099DDDCFC71}"/>
          </ac:spMkLst>
        </pc:spChg>
        <pc:spChg chg="add mod">
          <ac:chgData name="佐藤 洋介" userId="0732c4ef-89fc-4ec9-8137-69d067abcb21" providerId="ADAL" clId="{3DB5F3D4-16E2-41D4-A4A4-A030688AB18A}" dt="2026-06-16T10:07:45.191" v="468" actId="20577"/>
          <ac:spMkLst>
            <pc:docMk/>
            <pc:sldMk cId="563441141" sldId="300"/>
            <ac:spMk id="6" creationId="{EEEE97E8-EFAC-D9B7-27C9-ABAA50E66D56}"/>
          </ac:spMkLst>
        </pc:spChg>
        <pc:spChg chg="add mod">
          <ac:chgData name="佐藤 洋介" userId="0732c4ef-89fc-4ec9-8137-69d067abcb21" providerId="ADAL" clId="{3DB5F3D4-16E2-41D4-A4A4-A030688AB18A}" dt="2026-06-16T10:06:50.940" v="248" actId="1582"/>
          <ac:spMkLst>
            <pc:docMk/>
            <pc:sldMk cId="563441141" sldId="300"/>
            <ac:spMk id="7" creationId="{426171C5-1F6C-35EF-A8F4-E9F86F6D6615}"/>
          </ac:spMkLst>
        </pc:spChg>
        <pc:picChg chg="add mod">
          <ac:chgData name="佐藤 洋介" userId="0732c4ef-89fc-4ec9-8137-69d067abcb21" providerId="ADAL" clId="{3DB5F3D4-16E2-41D4-A4A4-A030688AB18A}" dt="2026-06-16T10:05:22.330" v="11" actId="14100"/>
          <ac:picMkLst>
            <pc:docMk/>
            <pc:sldMk cId="563441141" sldId="300"/>
            <ac:picMk id="5" creationId="{D980BA0B-2888-E641-6B90-E5A4C65AF5B4}"/>
          </ac:picMkLst>
        </pc:picChg>
      </pc:sldChg>
    </pc:docChg>
  </pc:docChgLst>
  <pc:docChgLst>
    <pc:chgData name="佐藤 洋介" userId="S::y-satou-p3@pref.fukui.lg.jp::0732c4ef-89fc-4ec9-8137-69d067abcb21" providerId="AD" clId="Web-{5EE0B8AC-56EE-645B-61CD-AD111D334BAD}"/>
    <pc:docChg chg="modSld">
      <pc:chgData name="佐藤 洋介" userId="S::y-satou-p3@pref.fukui.lg.jp::0732c4ef-89fc-4ec9-8137-69d067abcb21" providerId="AD" clId="Web-{5EE0B8AC-56EE-645B-61CD-AD111D334BAD}" dt="2026-07-10T09:12:46.957" v="26" actId="14100"/>
      <pc:docMkLst>
        <pc:docMk/>
      </pc:docMkLst>
      <pc:sldChg chg="modSp">
        <pc:chgData name="佐藤 洋介" userId="S::y-satou-p3@pref.fukui.lg.jp::0732c4ef-89fc-4ec9-8137-69d067abcb21" providerId="AD" clId="Web-{5EE0B8AC-56EE-645B-61CD-AD111D334BAD}" dt="2026-07-10T09:12:46.957" v="26" actId="14100"/>
        <pc:sldMkLst>
          <pc:docMk/>
          <pc:sldMk cId="972859433" sldId="266"/>
        </pc:sldMkLst>
        <pc:spChg chg="mod">
          <ac:chgData name="佐藤 洋介" userId="S::y-satou-p3@pref.fukui.lg.jp::0732c4ef-89fc-4ec9-8137-69d067abcb21" providerId="AD" clId="Web-{5EE0B8AC-56EE-645B-61CD-AD111D334BAD}" dt="2026-07-10T09:12:46.957" v="26" actId="14100"/>
          <ac:spMkLst>
            <pc:docMk/>
            <pc:sldMk cId="972859433" sldId="266"/>
            <ac:spMk id="9" creationId="{698040F6-3E64-7DB1-650C-91B3698FA1C6}"/>
          </ac:spMkLst>
        </pc:spChg>
      </pc:sldChg>
    </pc:docChg>
  </pc:docChgLst>
  <pc:docChgLst>
    <pc:chgData name="佐藤 洋介" userId="S::y-satou-p3@pref.fukui.lg.jp::0732c4ef-89fc-4ec9-8137-69d067abcb21" providerId="AD" clId="Web-{3168FD41-4153-3209-C87B-0887911E344D}"/>
    <pc:docChg chg="modSld">
      <pc:chgData name="佐藤 洋介" userId="S::y-satou-p3@pref.fukui.lg.jp::0732c4ef-89fc-4ec9-8137-69d067abcb21" providerId="AD" clId="Web-{3168FD41-4153-3209-C87B-0887911E344D}" dt="2026-06-15T05:10:47.325" v="2" actId="20577"/>
      <pc:docMkLst>
        <pc:docMk/>
      </pc:docMkLst>
      <pc:sldChg chg="modSp">
        <pc:chgData name="佐藤 洋介" userId="S::y-satou-p3@pref.fukui.lg.jp::0732c4ef-89fc-4ec9-8137-69d067abcb21" providerId="AD" clId="Web-{3168FD41-4153-3209-C87B-0887911E344D}" dt="2026-06-15T05:10:47.325" v="2" actId="20577"/>
        <pc:sldMkLst>
          <pc:docMk/>
          <pc:sldMk cId="1071880265" sldId="268"/>
        </pc:sldMkLst>
        <pc:spChg chg="mod">
          <ac:chgData name="佐藤 洋介" userId="S::y-satou-p3@pref.fukui.lg.jp::0732c4ef-89fc-4ec9-8137-69d067abcb21" providerId="AD" clId="Web-{3168FD41-4153-3209-C87B-0887911E344D}" dt="2026-06-15T05:10:47.325" v="2" actId="20577"/>
          <ac:spMkLst>
            <pc:docMk/>
            <pc:sldMk cId="1071880265" sldId="268"/>
            <ac:spMk id="7" creationId="{CEB5F76B-81EB-D5CF-F0D5-6860D6822C4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76B2E1-885A-447C-9B83-C0A41BE974E3}" type="datetimeFigureOut">
              <a:rPr kumimoji="1" lang="ja-JP" altLang="en-US" smtClean="0"/>
              <a:t>2026/7/15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70C34C-EA76-413D-9B8B-8314781BD3A6}" type="slidenum">
              <a:rPr kumimoji="1" lang="ja-JP" altLang="en-US" smtClean="0"/>
              <a:t>‹#›</a:t>
            </a:fld>
            <a:endParaRPr kumimoji="1" lang="ja-JP" altLang="en-US"/>
          </a:p>
        </p:txBody>
      </p:sp>
    </p:spTree>
    <p:extLst>
      <p:ext uri="{BB962C8B-B14F-4D97-AF65-F5344CB8AC3E}">
        <p14:creationId xmlns:p14="http://schemas.microsoft.com/office/powerpoint/2010/main" val="22320139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こちらがシステムの概要になります。</a:t>
            </a:r>
            <a:endParaRPr kumimoji="1" lang="en-US" altLang="ja-JP"/>
          </a:p>
          <a:p>
            <a:r>
              <a:rPr kumimoji="1" lang="ja-JP" altLang="en-US"/>
              <a:t>災害時情報共有システムは</a:t>
            </a:r>
            <a:r>
              <a:rPr kumimoji="1" lang="ja-JP" altLang="en-US" sz="1200"/>
              <a:t>介護サービス情報公表ステムの</a:t>
            </a:r>
            <a:r>
              <a:rPr kumimoji="1" lang="en-US" altLang="ja-JP" sz="1200"/>
              <a:t>1</a:t>
            </a:r>
            <a:r>
              <a:rPr kumimoji="1" lang="ja-JP" altLang="en-US" sz="1200"/>
              <a:t>機能を指します</a:t>
            </a:r>
            <a:endParaRPr kumimoji="1" lang="en-US" altLang="ja-JP" sz="120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t>目的は、被災状況を確実・迅速に把握し、支援判断を早めることです。</a:t>
            </a:r>
            <a:endParaRPr kumimoji="1" lang="en-US" altLang="ja-JP" sz="1200"/>
          </a:p>
          <a:p>
            <a:r>
              <a:rPr kumimoji="1" lang="en-US" altLang="ja-JP" sz="1200"/>
              <a:t>※R6</a:t>
            </a:r>
            <a:r>
              <a:rPr kumimoji="1" lang="ja-JP" altLang="en-US" sz="1200"/>
              <a:t>年度の能登半島地震を受けて、</a:t>
            </a:r>
            <a:r>
              <a:rPr kumimoji="1" lang="en-US" altLang="ja-JP" sz="1200">
                <a:solidFill>
                  <a:srgbClr val="0000FF"/>
                </a:solidFill>
              </a:rPr>
              <a:t>R7</a:t>
            </a:r>
            <a:r>
              <a:rPr kumimoji="1" lang="ja-JP" altLang="en-US" sz="1200">
                <a:solidFill>
                  <a:srgbClr val="0000FF"/>
                </a:solidFill>
              </a:rPr>
              <a:t>年度中に全てのシステム対象施設がシステムを利用可能</a:t>
            </a:r>
            <a:r>
              <a:rPr kumimoji="1" lang="ja-JP" altLang="en-US" sz="1200"/>
              <a:t>とすることとされている</a:t>
            </a:r>
          </a:p>
          <a:p>
            <a:r>
              <a:rPr kumimoji="1" lang="ja-JP" altLang="en-US" sz="1200"/>
              <a:t>報告対象は、システム対象のすべての事業所および施設です。</a:t>
            </a:r>
            <a:endParaRPr kumimoji="1" lang="en-US" altLang="ja-JP" sz="1200"/>
          </a:p>
          <a:p>
            <a:r>
              <a:rPr kumimoji="1" lang="en-US" altLang="ja-JP" sz="1200">
                <a:solidFill>
                  <a:srgbClr val="0000FF"/>
                </a:solidFill>
              </a:rPr>
              <a:t>※</a:t>
            </a:r>
            <a:r>
              <a:rPr kumimoji="1" lang="ja-JP" altLang="en-US" sz="1200">
                <a:solidFill>
                  <a:srgbClr val="0000FF"/>
                </a:solidFill>
              </a:rPr>
              <a:t>・原則サービス種別ごとの報告が必要</a:t>
            </a:r>
            <a:endParaRPr kumimoji="1" lang="en-US" altLang="ja-JP" sz="1200">
              <a:solidFill>
                <a:srgbClr val="0000FF"/>
              </a:solidFill>
            </a:endParaRPr>
          </a:p>
          <a:p>
            <a:r>
              <a:rPr kumimoji="1" lang="ja-JP" altLang="en-US" sz="1200">
                <a:solidFill>
                  <a:srgbClr val="0000FF"/>
                </a:solidFill>
              </a:rPr>
              <a:t>　 ・被害が無くても報告が必要</a:t>
            </a:r>
            <a:endParaRPr kumimoji="1" lang="en-US" altLang="ja-JP" sz="1200">
              <a:solidFill>
                <a:srgbClr val="0000FF"/>
              </a:solidFill>
            </a:endParaRPr>
          </a:p>
          <a:p>
            <a:r>
              <a:rPr kumimoji="1" lang="ja-JP" altLang="en-US" sz="1200">
                <a:solidFill>
                  <a:srgbClr val="0000FF"/>
                </a:solidFill>
              </a:rPr>
              <a:t>入力項目は大きく</a:t>
            </a:r>
            <a:r>
              <a:rPr kumimoji="1" lang="en-US" altLang="ja-JP" sz="1200">
                <a:solidFill>
                  <a:srgbClr val="0000FF"/>
                </a:solidFill>
              </a:rPr>
              <a:t>6</a:t>
            </a:r>
            <a:r>
              <a:rPr kumimoji="1" lang="ja-JP" altLang="en-US" sz="1200">
                <a:solidFill>
                  <a:srgbClr val="0000FF"/>
                </a:solidFill>
              </a:rPr>
              <a:t>つあります。詳細は以降のスライドで説明いたします。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a:p>
          <a:p>
            <a:endParaRPr kumimoji="1" lang="en-US" altLang="ja-JP"/>
          </a:p>
        </p:txBody>
      </p:sp>
      <p:sp>
        <p:nvSpPr>
          <p:cNvPr id="4" name="スライド番号プレースホルダー 3"/>
          <p:cNvSpPr>
            <a:spLocks noGrp="1"/>
          </p:cNvSpPr>
          <p:nvPr>
            <p:ph type="sldNum" sz="quarter" idx="5"/>
          </p:nvPr>
        </p:nvSpPr>
        <p:spPr/>
        <p:txBody>
          <a:bodyPr/>
          <a:lstStyle/>
          <a:p>
            <a:fld id="{3212AE8B-887C-48AA-B2D7-351734E7BBF9}" type="slidenum">
              <a:rPr kumimoji="1" lang="ja-JP" altLang="en-US" smtClean="0"/>
              <a:t>3</a:t>
            </a:fld>
            <a:endParaRPr kumimoji="1" lang="ja-JP" altLang="en-US"/>
          </a:p>
        </p:txBody>
      </p:sp>
    </p:spTree>
    <p:extLst>
      <p:ext uri="{BB962C8B-B14F-4D97-AF65-F5344CB8AC3E}">
        <p14:creationId xmlns:p14="http://schemas.microsoft.com/office/powerpoint/2010/main" val="3286025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こちらは入力項目に一覧です、必須となっている項目はもれなく入力が必要となります。</a:t>
            </a:r>
          </a:p>
        </p:txBody>
      </p:sp>
      <p:sp>
        <p:nvSpPr>
          <p:cNvPr id="4" name="スライド番号プレースホルダー 3"/>
          <p:cNvSpPr>
            <a:spLocks noGrp="1"/>
          </p:cNvSpPr>
          <p:nvPr>
            <p:ph type="sldNum" sz="quarter" idx="5"/>
          </p:nvPr>
        </p:nvSpPr>
        <p:spPr/>
        <p:txBody>
          <a:bodyPr/>
          <a:lstStyle/>
          <a:p>
            <a:fld id="{3212AE8B-887C-48AA-B2D7-351734E7BBF9}" type="slidenum">
              <a:rPr kumimoji="1" lang="ja-JP" altLang="en-US" smtClean="0"/>
              <a:t>5</a:t>
            </a:fld>
            <a:endParaRPr kumimoji="1" lang="ja-JP" altLang="en-US"/>
          </a:p>
        </p:txBody>
      </p:sp>
    </p:spTree>
    <p:extLst>
      <p:ext uri="{BB962C8B-B14F-4D97-AF65-F5344CB8AC3E}">
        <p14:creationId xmlns:p14="http://schemas.microsoft.com/office/powerpoint/2010/main" val="187141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ログインするです。</a:t>
            </a:r>
            <a:endParaRPr kumimoji="1" lang="en-US" altLang="ja-JP"/>
          </a:p>
          <a:p>
            <a:r>
              <a:rPr kumimoji="1" lang="ja-JP" altLang="en-US"/>
              <a:t>施設、事業所の分類によってログインに使う</a:t>
            </a:r>
            <a:r>
              <a:rPr kumimoji="1" lang="en-US" altLang="ja-JP"/>
              <a:t>ID</a:t>
            </a:r>
            <a:r>
              <a:rPr kumimoji="1" lang="ja-JP" altLang="en-US"/>
              <a:t>が異なります。</a:t>
            </a:r>
            <a:endParaRPr kumimoji="1" lang="en-US" altLang="ja-JP"/>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a:t>1</a:t>
            </a:r>
            <a:r>
              <a:rPr kumimoji="1" lang="ja-JP" altLang="en-US" sz="1200"/>
              <a:t>つは、介護サービス情報公表の報告対象です、こちらは情報公表の</a:t>
            </a:r>
            <a:r>
              <a:rPr kumimoji="1" lang="en-US" altLang="ja-JP" sz="1200"/>
              <a:t>ID</a:t>
            </a:r>
            <a:r>
              <a:rPr kumimoji="1" lang="ja-JP" altLang="en-US" sz="1200"/>
              <a:t>・</a:t>
            </a:r>
            <a:r>
              <a:rPr kumimoji="1" lang="en-US" altLang="ja-JP" sz="1200"/>
              <a:t>PW</a:t>
            </a:r>
            <a:r>
              <a:rPr kumimoji="1" lang="ja-JP" altLang="en-US" sz="1200"/>
              <a:t>を使って被災報告ができます</a:t>
            </a:r>
            <a:endParaRPr kumimoji="1" lang="en-US" altLang="ja-JP" sz="120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a:t>2</a:t>
            </a:r>
            <a:r>
              <a:rPr kumimoji="1" lang="ja-JP" altLang="en-US" sz="1200"/>
              <a:t>つ目は、情報公表の報告対象外です、こちらは被災確認対象事業所番号、</a:t>
            </a:r>
            <a:r>
              <a:rPr kumimoji="1" lang="en-US" altLang="ja-JP" sz="1200"/>
              <a:t>PW</a:t>
            </a:r>
            <a:r>
              <a:rPr kumimoji="1" lang="ja-JP" altLang="en-US" sz="1200"/>
              <a:t>を使って被災報告を行います。</a:t>
            </a:r>
            <a:endParaRPr kumimoji="1" lang="en-US" altLang="ja-JP" sz="120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a:t>3</a:t>
            </a:r>
            <a:r>
              <a:rPr kumimoji="1" lang="ja-JP" altLang="en-US" sz="1200"/>
              <a:t>つ目は、特定のサービスです。こちらも被災確認対象事業所番号、</a:t>
            </a:r>
            <a:r>
              <a:rPr kumimoji="1" lang="en-US" altLang="ja-JP" sz="1200"/>
              <a:t>PW</a:t>
            </a:r>
            <a:r>
              <a:rPr kumimoji="1" lang="ja-JP" altLang="en-US" sz="1200"/>
              <a:t>を使って被災報告を行います。</a:t>
            </a:r>
            <a:endParaRPr kumimoji="1" lang="en-US" altLang="ja-JP" sz="120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a:p>
          <a:p>
            <a:endParaRPr kumimoji="1" lang="ja-JP" altLang="en-US"/>
          </a:p>
        </p:txBody>
      </p:sp>
      <p:sp>
        <p:nvSpPr>
          <p:cNvPr id="4" name="スライド番号プレースホルダー 3"/>
          <p:cNvSpPr>
            <a:spLocks noGrp="1"/>
          </p:cNvSpPr>
          <p:nvPr>
            <p:ph type="sldNum" sz="quarter" idx="5"/>
          </p:nvPr>
        </p:nvSpPr>
        <p:spPr/>
        <p:txBody>
          <a:bodyPr/>
          <a:lstStyle/>
          <a:p>
            <a:fld id="{3212AE8B-887C-48AA-B2D7-351734E7BBF9}" type="slidenum">
              <a:rPr kumimoji="1" lang="ja-JP" altLang="en-US" smtClean="0"/>
              <a:t>7</a:t>
            </a:fld>
            <a:endParaRPr kumimoji="1" lang="ja-JP" altLang="en-US"/>
          </a:p>
        </p:txBody>
      </p:sp>
    </p:spTree>
    <p:extLst>
      <p:ext uri="{BB962C8B-B14F-4D97-AF65-F5344CB8AC3E}">
        <p14:creationId xmlns:p14="http://schemas.microsoft.com/office/powerpoint/2010/main" val="1677360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こちらがログイン画面になります。</a:t>
            </a:r>
            <a:endParaRPr kumimoji="1" lang="en-US" altLang="ja-JP"/>
          </a:p>
          <a:p>
            <a:r>
              <a:rPr kumimoji="1" lang="en-US" altLang="ja-JP"/>
              <a:t>ID</a:t>
            </a:r>
            <a:r>
              <a:rPr kumimoji="1" lang="ja-JP" altLang="en-US"/>
              <a:t>もしくは被災確認対象事業所番号、パスワード、サービスコードを入力してログインします。</a:t>
            </a:r>
            <a:endParaRPr kumimoji="1" lang="en-US" altLang="ja-JP"/>
          </a:p>
          <a:p>
            <a:r>
              <a:rPr kumimoji="1" lang="ja-JP" altLang="en-US"/>
              <a:t>ログイン情報が不明な場合は県メールアドレスへ問合せください。</a:t>
            </a:r>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fld id="{3212AE8B-887C-48AA-B2D7-351734E7BBF9}" type="slidenum">
              <a:rPr kumimoji="1" lang="ja-JP" altLang="en-US" smtClean="0"/>
              <a:t>8</a:t>
            </a:fld>
            <a:endParaRPr kumimoji="1" lang="ja-JP" altLang="en-US"/>
          </a:p>
        </p:txBody>
      </p:sp>
    </p:spTree>
    <p:extLst>
      <p:ext uri="{BB962C8B-B14F-4D97-AF65-F5344CB8AC3E}">
        <p14:creationId xmlns:p14="http://schemas.microsoft.com/office/powerpoint/2010/main" val="3703179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ログインした後、被災状況の報告をクリックします。報告する災害を選択して赤枠ボタンを押します。</a:t>
            </a:r>
          </a:p>
        </p:txBody>
      </p:sp>
      <p:sp>
        <p:nvSpPr>
          <p:cNvPr id="4" name="スライド番号プレースホルダー 3"/>
          <p:cNvSpPr>
            <a:spLocks noGrp="1"/>
          </p:cNvSpPr>
          <p:nvPr>
            <p:ph type="sldNum" sz="quarter" idx="5"/>
          </p:nvPr>
        </p:nvSpPr>
        <p:spPr/>
        <p:txBody>
          <a:bodyPr/>
          <a:lstStyle/>
          <a:p>
            <a:fld id="{3212AE8B-887C-48AA-B2D7-351734E7BBF9}" type="slidenum">
              <a:rPr kumimoji="1" lang="ja-JP" altLang="en-US" smtClean="0"/>
              <a:t>10</a:t>
            </a:fld>
            <a:endParaRPr kumimoji="1" lang="ja-JP" altLang="en-US"/>
          </a:p>
        </p:txBody>
      </p:sp>
    </p:spTree>
    <p:extLst>
      <p:ext uri="{BB962C8B-B14F-4D97-AF65-F5344CB8AC3E}">
        <p14:creationId xmlns:p14="http://schemas.microsoft.com/office/powerpoint/2010/main" val="374523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6000" spc="-38" baseline="0">
                <a:solidFill>
                  <a:schemeClr val="tx1">
                    <a:lumMod val="85000"/>
                    <a:lumOff val="15000"/>
                  </a:schemeClr>
                </a:solidFill>
              </a:defRPr>
            </a:lvl1pPr>
          </a:lstStyle>
          <a:p>
            <a:r>
              <a:rPr lang="ja-JP" altLang="en-US"/>
              <a:t>マスター タイトルの書式設定</a:t>
            </a:r>
            <a:endParaRPr lang="en-US"/>
          </a:p>
        </p:txBody>
      </p:sp>
      <p:sp>
        <p:nvSpPr>
          <p:cNvPr id="3" name="Subtitle 2"/>
          <p:cNvSpPr>
            <a:spLocks noGrp="1"/>
          </p:cNvSpPr>
          <p:nvPr>
            <p:ph type="subTitle" idx="1"/>
          </p:nvPr>
        </p:nvSpPr>
        <p:spPr>
          <a:xfrm>
            <a:off x="825038" y="4455620"/>
            <a:ext cx="7543800" cy="11430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6452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86355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6" y="414783"/>
            <a:ext cx="1971675" cy="5757421"/>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2" y="414778"/>
            <a:ext cx="5800725"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859714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6000" spc="-38" baseline="0">
                <a:solidFill>
                  <a:schemeClr val="tx1">
                    <a:lumMod val="85000"/>
                    <a:lumOff val="15000"/>
                  </a:schemeClr>
                </a:solidFill>
              </a:defRPr>
            </a:lvl1pPr>
          </a:lstStyle>
          <a:p>
            <a:r>
              <a:rPr lang="ja-JP" altLang="en-US"/>
              <a:t>マスター タイトルの書式設定</a:t>
            </a:r>
            <a:endParaRPr lang="en-US"/>
          </a:p>
        </p:txBody>
      </p:sp>
      <p:sp>
        <p:nvSpPr>
          <p:cNvPr id="3" name="Subtitle 2"/>
          <p:cNvSpPr>
            <a:spLocks noGrp="1"/>
          </p:cNvSpPr>
          <p:nvPr>
            <p:ph type="subTitle" idx="1"/>
          </p:nvPr>
        </p:nvSpPr>
        <p:spPr>
          <a:xfrm>
            <a:off x="825038" y="4455620"/>
            <a:ext cx="7543800" cy="11430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9281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sz="3200"/>
            </a:lvl1pPr>
          </a:lstStyle>
          <a:p>
            <a:r>
              <a:rPr lang="ja-JP" altLang="en-US"/>
              <a:t>マスター タイトルの書式設定</a:t>
            </a:r>
            <a:endParaRPr lang="en-US"/>
          </a:p>
        </p:txBody>
      </p:sp>
      <p:sp>
        <p:nvSpPr>
          <p:cNvPr id="3" name="Content Placeholder 2"/>
          <p:cNvSpPr>
            <a:spLocks noGrp="1"/>
          </p:cNvSpPr>
          <p:nvPr>
            <p:ph idx="1"/>
          </p:nvPr>
        </p:nvSpPr>
        <p:spPr>
          <a:xfrm>
            <a:off x="865564" y="1417319"/>
            <a:ext cx="7735228" cy="469376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5444645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6000" b="0">
                <a:solidFill>
                  <a:schemeClr val="tx1">
                    <a:lumMod val="85000"/>
                    <a:lumOff val="15000"/>
                  </a:schemeClr>
                </a:solidFill>
              </a:defRPr>
            </a:lvl1pPr>
          </a:lstStyle>
          <a:p>
            <a:r>
              <a:rPr lang="ja-JP" altLang="en-US"/>
              <a:t>マスター タイトルの書式設定</a:t>
            </a:r>
            <a:endParaRPr lang="en-US"/>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96283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6"/>
            <a:ext cx="7543800" cy="1450757"/>
          </a:xfrm>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822959" y="1845734"/>
            <a:ext cx="370332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4663440" y="1845735"/>
            <a:ext cx="370332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164931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6"/>
            <a:ext cx="7543800" cy="1450757"/>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822960" y="2582334"/>
            <a:ext cx="370332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63440" y="2582334"/>
            <a:ext cx="370332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060780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776447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297131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4"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defRPr>
            </a:lvl1pPr>
          </a:lstStyle>
          <a:p>
            <a:r>
              <a:rPr lang="ja-JP" altLang="en-US"/>
              <a:t>マスター タイトルの書式設定</a:t>
            </a:r>
            <a:endParaRPr lang="en-US"/>
          </a:p>
        </p:txBody>
      </p:sp>
      <p:sp>
        <p:nvSpPr>
          <p:cNvPr id="3" name="Content Placeholder 2"/>
          <p:cNvSpPr>
            <a:spLocks noGrp="1"/>
          </p:cNvSpPr>
          <p:nvPr>
            <p:ph idx="1"/>
          </p:nvPr>
        </p:nvSpPr>
        <p:spPr>
          <a:xfrm>
            <a:off x="3600450" y="731520"/>
            <a:ext cx="486918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a:xfrm>
            <a:off x="349135" y="6459788"/>
            <a:ext cx="1963883" cy="365125"/>
          </a:xfrm>
        </p:spPr>
        <p:txBody>
          <a:bodyPr/>
          <a:lstStyle>
            <a:lvl1pPr algn="l">
              <a:defRPr/>
            </a:lvl1p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a:xfrm>
            <a:off x="3600450" y="6459788"/>
            <a:ext cx="348615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524177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4982428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1"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4948" cy="822960"/>
          </a:xfrm>
        </p:spPr>
        <p:txBody>
          <a:bodyPr lIns="91440" tIns="0" rIns="91440" bIns="0" anchor="b">
            <a:noAutofit/>
          </a:bodyPr>
          <a:lstStyle>
            <a:lvl1pPr>
              <a:defRPr sz="2700" b="0">
                <a:solidFill>
                  <a:srgbClr val="FFFFFF"/>
                </a:solidFill>
              </a:defRPr>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13" y="0"/>
            <a:ext cx="9143989" cy="4915076"/>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822960" y="5907023"/>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6514993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230563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6" y="414781"/>
            <a:ext cx="1971675" cy="5757421"/>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1" y="414778"/>
            <a:ext cx="5800725"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4940357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6000" spc="-38" baseline="0">
                <a:solidFill>
                  <a:schemeClr val="tx1">
                    <a:lumMod val="85000"/>
                    <a:lumOff val="15000"/>
                  </a:schemeClr>
                </a:solidFill>
              </a:defRPr>
            </a:lvl1pPr>
          </a:lstStyle>
          <a:p>
            <a:r>
              <a:rPr lang="ja-JP" altLang="en-US"/>
              <a:t>マスター タイトルの書式設定</a:t>
            </a:r>
            <a:endParaRPr lang="en-US"/>
          </a:p>
        </p:txBody>
      </p:sp>
      <p:sp>
        <p:nvSpPr>
          <p:cNvPr id="3" name="Subtitle 2"/>
          <p:cNvSpPr>
            <a:spLocks noGrp="1"/>
          </p:cNvSpPr>
          <p:nvPr>
            <p:ph type="subTitle" idx="1"/>
          </p:nvPr>
        </p:nvSpPr>
        <p:spPr>
          <a:xfrm>
            <a:off x="825038" y="4455620"/>
            <a:ext cx="7543800" cy="11430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72523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099431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6000" b="0">
                <a:solidFill>
                  <a:schemeClr val="tx1">
                    <a:lumMod val="85000"/>
                    <a:lumOff val="15000"/>
                  </a:schemeClr>
                </a:solidFill>
              </a:defRPr>
            </a:lvl1pPr>
          </a:lstStyle>
          <a:p>
            <a:r>
              <a:rPr lang="ja-JP" altLang="en-US"/>
              <a:t>マスター タイトルの書式設定</a:t>
            </a:r>
            <a:endParaRPr lang="en-US"/>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88102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7"/>
            <a:ext cx="7543800" cy="1450757"/>
          </a:xfrm>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822959" y="1845734"/>
            <a:ext cx="370332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4663440" y="1845735"/>
            <a:ext cx="370332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9326527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7"/>
            <a:ext cx="7543800" cy="1450757"/>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822960" y="2582334"/>
            <a:ext cx="370332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63440" y="2582334"/>
            <a:ext cx="370332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6097239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195804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6907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6000" b="0">
                <a:solidFill>
                  <a:schemeClr val="tx1">
                    <a:lumMod val="85000"/>
                    <a:lumOff val="15000"/>
                  </a:schemeClr>
                </a:solidFill>
              </a:defRPr>
            </a:lvl1pPr>
          </a:lstStyle>
          <a:p>
            <a:r>
              <a:rPr lang="ja-JP" altLang="en-US"/>
              <a:t>マスター タイトルの書式設定</a:t>
            </a:r>
            <a:endParaRPr lang="en-US"/>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94875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5"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defRPr>
            </a:lvl1pPr>
          </a:lstStyle>
          <a:p>
            <a:r>
              <a:rPr lang="ja-JP" altLang="en-US"/>
              <a:t>マスター タイトルの書式設定</a:t>
            </a:r>
            <a:endParaRPr lang="en-US"/>
          </a:p>
        </p:txBody>
      </p:sp>
      <p:sp>
        <p:nvSpPr>
          <p:cNvPr id="3" name="Content Placeholder 2"/>
          <p:cNvSpPr>
            <a:spLocks noGrp="1"/>
          </p:cNvSpPr>
          <p:nvPr>
            <p:ph idx="1"/>
          </p:nvPr>
        </p:nvSpPr>
        <p:spPr>
          <a:xfrm>
            <a:off x="3600450" y="731520"/>
            <a:ext cx="486918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a:xfrm>
            <a:off x="349136" y="6459790"/>
            <a:ext cx="1963883" cy="365125"/>
          </a:xfrm>
        </p:spPr>
        <p:txBody>
          <a:bodyPr/>
          <a:lstStyle>
            <a:lvl1pPr algn="l">
              <a:defRPr/>
            </a:lvl1p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a:xfrm>
            <a:off x="3600450" y="6459790"/>
            <a:ext cx="348615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6151849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2"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4"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4948" cy="822960"/>
          </a:xfrm>
        </p:spPr>
        <p:txBody>
          <a:bodyPr lIns="91440" tIns="0" rIns="91440" bIns="0" anchor="b">
            <a:noAutofit/>
          </a:bodyPr>
          <a:lstStyle>
            <a:lvl1pPr>
              <a:defRPr sz="2700" b="0">
                <a:solidFill>
                  <a:srgbClr val="FFFFFF"/>
                </a:solidFill>
              </a:defRPr>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14" y="0"/>
            <a:ext cx="9143989" cy="4915076"/>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822960" y="5907023"/>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634168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3547585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6" y="414783"/>
            <a:ext cx="1971675" cy="5757421"/>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2" y="414778"/>
            <a:ext cx="5800725"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777317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7"/>
            <a:ext cx="7543800" cy="1450757"/>
          </a:xfrm>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822959" y="1845734"/>
            <a:ext cx="370332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4663440" y="1845735"/>
            <a:ext cx="370332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771873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7"/>
            <a:ext cx="7543800" cy="1450757"/>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822960" y="2582334"/>
            <a:ext cx="370332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63440" y="2582334"/>
            <a:ext cx="370332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406089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869124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2384"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4"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944795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5"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defRPr>
            </a:lvl1pPr>
          </a:lstStyle>
          <a:p>
            <a:r>
              <a:rPr lang="ja-JP" altLang="en-US"/>
              <a:t>マスター タイトルの書式設定</a:t>
            </a:r>
            <a:endParaRPr lang="en-US"/>
          </a:p>
        </p:txBody>
      </p:sp>
      <p:sp>
        <p:nvSpPr>
          <p:cNvPr id="3" name="Content Placeholder 2"/>
          <p:cNvSpPr>
            <a:spLocks noGrp="1"/>
          </p:cNvSpPr>
          <p:nvPr>
            <p:ph idx="1"/>
          </p:nvPr>
        </p:nvSpPr>
        <p:spPr>
          <a:xfrm>
            <a:off x="3600450" y="731520"/>
            <a:ext cx="486918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a:xfrm>
            <a:off x="349136" y="6459790"/>
            <a:ext cx="1963883" cy="365125"/>
          </a:xfrm>
        </p:spPr>
        <p:txBody>
          <a:bodyPr/>
          <a:lstStyle>
            <a:lvl1pPr algn="l">
              <a:defRPr/>
            </a:lvl1p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a:xfrm>
            <a:off x="3600450" y="6459790"/>
            <a:ext cx="348615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789468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2"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4"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4948" cy="822960"/>
          </a:xfrm>
        </p:spPr>
        <p:txBody>
          <a:bodyPr lIns="91440" tIns="0" rIns="91440" bIns="0" anchor="b">
            <a:noAutofit/>
          </a:bodyPr>
          <a:lstStyle>
            <a:lvl1pPr>
              <a:defRPr sz="2700" b="0">
                <a:solidFill>
                  <a:srgbClr val="FFFFFF"/>
                </a:solidFill>
              </a:defRPr>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14" y="0"/>
            <a:ext cx="9143989" cy="4915076"/>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822960" y="5907023"/>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E02A643-9BB0-4E02-80B2-2C0A5E5D738E}" type="datetimeFigureOut">
              <a:rPr kumimoji="1" lang="ja-JP" altLang="en-US" smtClean="0"/>
              <a:t>2026/7/15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511590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 y="6334316"/>
            <a:ext cx="9144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5"/>
            <a:ext cx="7543800" cy="702302"/>
          </a:xfrm>
          <a:prstGeom prst="rect">
            <a:avLst/>
          </a:prstGeom>
        </p:spPr>
        <p:txBody>
          <a:bodyPr vert="horz" lIns="91440" tIns="45720" rIns="91440" bIns="45720" rtlCol="0" anchor="b">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822960" y="1529863"/>
            <a:ext cx="7543800" cy="4339231"/>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822963" y="6459790"/>
            <a:ext cx="1854203" cy="365125"/>
          </a:xfrm>
          <a:prstGeom prst="rect">
            <a:avLst/>
          </a:prstGeom>
        </p:spPr>
        <p:txBody>
          <a:bodyPr vert="horz" lIns="91440" tIns="45720" rIns="91440" bIns="45720" rtlCol="0" anchor="ctr"/>
          <a:lstStyle>
            <a:lvl1pPr algn="l">
              <a:defRPr sz="675">
                <a:solidFill>
                  <a:srgbClr val="FFFFFF"/>
                </a:solidFill>
              </a:defRPr>
            </a:lvl1p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3"/>
          </p:nvPr>
        </p:nvSpPr>
        <p:spPr>
          <a:xfrm>
            <a:off x="2764640" y="6459790"/>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7425346" y="6459790"/>
            <a:ext cx="984019" cy="365125"/>
          </a:xfrm>
          <a:prstGeom prst="rect">
            <a:avLst/>
          </a:prstGeom>
        </p:spPr>
        <p:txBody>
          <a:bodyPr vert="horz" lIns="91440" tIns="45720" rIns="91440" bIns="45720" rtlCol="0" anchor="ctr"/>
          <a:lstStyle>
            <a:lvl1pPr algn="r">
              <a:defRPr sz="788">
                <a:solidFill>
                  <a:srgbClr val="FFFFFF"/>
                </a:solidFill>
              </a:defRPr>
            </a:lvl1pPr>
          </a:lstStyle>
          <a:p>
            <a:fld id="{A99D720A-4AD5-4DCF-885F-DE5297996123}" type="slidenum">
              <a:rPr kumimoji="1" lang="ja-JP" altLang="en-US" smtClean="0"/>
              <a:t>‹#›</a:t>
            </a:fld>
            <a:endParaRPr kumimoji="1" lang="ja-JP" altLang="en-US"/>
          </a:p>
        </p:txBody>
      </p:sp>
      <p:cxnSp>
        <p:nvCxnSpPr>
          <p:cNvPr id="8" name="Straight Connector 9">
            <a:extLst>
              <a:ext uri="{FF2B5EF4-FFF2-40B4-BE49-F238E27FC236}">
                <a16:creationId xmlns:a16="http://schemas.microsoft.com/office/drawing/2014/main" id="{F8E2EE22-6B11-39C9-842D-45776B5D0D7B}"/>
              </a:ext>
            </a:extLst>
          </p:cNvPr>
          <p:cNvCxnSpPr/>
          <p:nvPr userDrawn="1"/>
        </p:nvCxnSpPr>
        <p:spPr>
          <a:xfrm>
            <a:off x="891540" y="1078422"/>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45600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85000"/>
        </a:lnSpc>
        <a:spcBef>
          <a:spcPct val="0"/>
        </a:spcBef>
        <a:buNone/>
        <a:defRPr kumimoji="1"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kumimoji="1"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9144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5"/>
            <a:ext cx="7543800" cy="702302"/>
          </a:xfrm>
          <a:prstGeom prst="rect">
            <a:avLst/>
          </a:prstGeom>
        </p:spPr>
        <p:txBody>
          <a:bodyPr vert="horz" lIns="91440" tIns="45720" rIns="91440" bIns="45720" rtlCol="0" anchor="b">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822960" y="1845734"/>
            <a:ext cx="7543800" cy="4023360"/>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822962" y="6459788"/>
            <a:ext cx="1854203" cy="365125"/>
          </a:xfrm>
          <a:prstGeom prst="rect">
            <a:avLst/>
          </a:prstGeom>
        </p:spPr>
        <p:txBody>
          <a:bodyPr vert="horz" lIns="91440" tIns="45720" rIns="91440" bIns="45720" rtlCol="0" anchor="ctr"/>
          <a:lstStyle>
            <a:lvl1pPr algn="l">
              <a:defRPr sz="675">
                <a:solidFill>
                  <a:srgbClr val="FFFFFF"/>
                </a:solidFill>
              </a:defRPr>
            </a:lvl1p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3"/>
          </p:nvPr>
        </p:nvSpPr>
        <p:spPr>
          <a:xfrm>
            <a:off x="2764640" y="6459788"/>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7425345" y="6459788"/>
            <a:ext cx="984019" cy="365125"/>
          </a:xfrm>
          <a:prstGeom prst="rect">
            <a:avLst/>
          </a:prstGeom>
        </p:spPr>
        <p:txBody>
          <a:bodyPr vert="horz" lIns="91440" tIns="45720" rIns="91440" bIns="45720" rtlCol="0" anchor="ctr"/>
          <a:lstStyle>
            <a:lvl1pPr algn="r">
              <a:defRPr sz="788">
                <a:solidFill>
                  <a:srgbClr val="FFFFFF"/>
                </a:solidFill>
              </a:defRPr>
            </a:lvl1pPr>
          </a:lstStyle>
          <a:p>
            <a:fld id="{A99D720A-4AD5-4DCF-885F-DE5297996123}" type="slidenum">
              <a:rPr kumimoji="1" lang="ja-JP" altLang="en-US" smtClean="0"/>
              <a:t>‹#›</a:t>
            </a:fld>
            <a:endParaRPr kumimoji="1" lang="ja-JP" altLang="en-US"/>
          </a:p>
        </p:txBody>
      </p:sp>
      <p:cxnSp>
        <p:nvCxnSpPr>
          <p:cNvPr id="10" name="Straight Connector 9"/>
          <p:cNvCxnSpPr/>
          <p:nvPr/>
        </p:nvCxnSpPr>
        <p:spPr>
          <a:xfrm>
            <a:off x="891540" y="11663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667694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85000"/>
        </a:lnSpc>
        <a:spcBef>
          <a:spcPct val="0"/>
        </a:spcBef>
        <a:buNone/>
        <a:defRPr kumimoji="1" sz="32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kumimoji="1"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 y="6334316"/>
            <a:ext cx="9144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5"/>
            <a:ext cx="7543800" cy="702302"/>
          </a:xfrm>
          <a:prstGeom prst="rect">
            <a:avLst/>
          </a:prstGeom>
        </p:spPr>
        <p:txBody>
          <a:bodyPr vert="horz" lIns="91440" tIns="45720" rIns="91440" bIns="45720" rtlCol="0" anchor="b">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822960" y="1529863"/>
            <a:ext cx="7543800" cy="4339231"/>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822963" y="6459790"/>
            <a:ext cx="1854203" cy="365125"/>
          </a:xfrm>
          <a:prstGeom prst="rect">
            <a:avLst/>
          </a:prstGeom>
        </p:spPr>
        <p:txBody>
          <a:bodyPr vert="horz" lIns="91440" tIns="45720" rIns="91440" bIns="45720" rtlCol="0" anchor="ctr"/>
          <a:lstStyle>
            <a:lvl1pPr algn="l">
              <a:defRPr sz="675">
                <a:solidFill>
                  <a:srgbClr val="FFFFFF"/>
                </a:solidFill>
              </a:defRPr>
            </a:lvl1pPr>
          </a:lstStyle>
          <a:p>
            <a:fld id="{0E02A643-9BB0-4E02-80B2-2C0A5E5D738E}" type="datetimeFigureOut">
              <a:rPr kumimoji="1" lang="ja-JP" altLang="en-US" smtClean="0"/>
              <a:t>2026/7/15</a:t>
            </a:fld>
            <a:endParaRPr kumimoji="1" lang="ja-JP" altLang="en-US"/>
          </a:p>
        </p:txBody>
      </p:sp>
      <p:sp>
        <p:nvSpPr>
          <p:cNvPr id="5" name="Footer Placeholder 4"/>
          <p:cNvSpPr>
            <a:spLocks noGrp="1"/>
          </p:cNvSpPr>
          <p:nvPr>
            <p:ph type="ftr" sz="quarter" idx="3"/>
          </p:nvPr>
        </p:nvSpPr>
        <p:spPr>
          <a:xfrm>
            <a:off x="2764640" y="6459790"/>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7425346" y="6459790"/>
            <a:ext cx="984019" cy="365125"/>
          </a:xfrm>
          <a:prstGeom prst="rect">
            <a:avLst/>
          </a:prstGeom>
        </p:spPr>
        <p:txBody>
          <a:bodyPr vert="horz" lIns="91440" tIns="45720" rIns="91440" bIns="45720" rtlCol="0" anchor="ctr"/>
          <a:lstStyle>
            <a:lvl1pPr algn="r">
              <a:defRPr sz="788">
                <a:solidFill>
                  <a:srgbClr val="FFFFFF"/>
                </a:solidFill>
              </a:defRPr>
            </a:lvl1pPr>
          </a:lstStyle>
          <a:p>
            <a:fld id="{A99D720A-4AD5-4DCF-885F-DE5297996123}" type="slidenum">
              <a:rPr kumimoji="1" lang="ja-JP" altLang="en-US" smtClean="0"/>
              <a:t>‹#›</a:t>
            </a:fld>
            <a:endParaRPr kumimoji="1" lang="ja-JP" altLang="en-US"/>
          </a:p>
        </p:txBody>
      </p:sp>
      <p:cxnSp>
        <p:nvCxnSpPr>
          <p:cNvPr id="8" name="Straight Connector 9">
            <a:extLst>
              <a:ext uri="{FF2B5EF4-FFF2-40B4-BE49-F238E27FC236}">
                <a16:creationId xmlns:a16="http://schemas.microsoft.com/office/drawing/2014/main" id="{F8E2EE22-6B11-39C9-842D-45776B5D0D7B}"/>
              </a:ext>
            </a:extLst>
          </p:cNvPr>
          <p:cNvCxnSpPr/>
          <p:nvPr userDrawn="1"/>
        </p:nvCxnSpPr>
        <p:spPr>
          <a:xfrm>
            <a:off x="891540" y="1078422"/>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098831"/>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685800" rtl="0" eaLnBrk="1" latinLnBrk="0" hangingPunct="1">
        <a:lnSpc>
          <a:spcPct val="85000"/>
        </a:lnSpc>
        <a:spcBef>
          <a:spcPct val="0"/>
        </a:spcBef>
        <a:buNone/>
        <a:defRPr kumimoji="1"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kumimoji="1"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kumimoji="1"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kaigokensaku.mhlw.go.jp/houkoku/18/"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forms.office.com/r/exrdFaMnUb"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825038" y="1351619"/>
            <a:ext cx="7543800" cy="3566160"/>
          </a:xfrm>
        </p:spPr>
        <p:txBody>
          <a:bodyPr>
            <a:normAutofit/>
          </a:bodyPr>
          <a:lstStyle/>
          <a:p>
            <a:r>
              <a:rPr kumimoji="1" lang="ja-JP" altLang="en-US" sz="4800" dirty="0">
                <a:ea typeface="ＭＳ Ｐゴシック"/>
              </a:rPr>
              <a:t>災害時情報共有システム</a:t>
            </a:r>
            <a:br>
              <a:rPr lang="en-US" altLang="ja-JP" sz="4800" dirty="0"/>
            </a:br>
            <a:r>
              <a:rPr kumimoji="1" lang="ja-JP" altLang="en-US" sz="4800" dirty="0">
                <a:ea typeface="ＭＳ Ｐゴシック"/>
              </a:rPr>
              <a:t>入力マニュアル</a:t>
            </a:r>
            <a:br>
              <a:rPr lang="en-US" altLang="ja-JP" sz="4800" dirty="0"/>
            </a:br>
            <a:br>
              <a:rPr lang="ja-JP" altLang="en-US" sz="5400" dirty="0"/>
            </a:br>
            <a:r>
              <a:rPr lang="ja-JP" altLang="en-US" sz="4000" dirty="0">
                <a:ea typeface="ＭＳ Ｐゴシック"/>
              </a:rPr>
              <a:t>備蓄状況の報告</a:t>
            </a:r>
            <a:br>
              <a:rPr lang="ja-JP" altLang="en-US" sz="5400" dirty="0"/>
            </a:br>
            <a:endParaRPr kumimoji="1" lang="ja-JP" altLang="en-US" sz="5400" dirty="0"/>
          </a:p>
        </p:txBody>
      </p:sp>
      <p:sp>
        <p:nvSpPr>
          <p:cNvPr id="3" name="サブタイトル 2"/>
          <p:cNvSpPr>
            <a:spLocks noGrp="1"/>
          </p:cNvSpPr>
          <p:nvPr>
            <p:ph type="subTitle" idx="1"/>
          </p:nvPr>
        </p:nvSpPr>
        <p:spPr/>
        <p:txBody>
          <a:bodyPr/>
          <a:lstStyle/>
          <a:p>
            <a:pPr algn="r"/>
            <a:r>
              <a:rPr kumimoji="1" lang="ja-JP" altLang="en-US"/>
              <a:t>福井県長寿福祉課</a:t>
            </a:r>
            <a:endParaRPr lang="en-US" altLang="ja-JP"/>
          </a:p>
          <a:p>
            <a:r>
              <a:rPr lang="en-US" altLang="ja-JP"/>
              <a:t>								</a:t>
            </a:r>
            <a:r>
              <a:rPr lang="ja-JP" altLang="en-US"/>
              <a:t>　　　　　　　</a:t>
            </a:r>
            <a:endParaRPr kumimoji="1" lang="ja-JP" altLang="en-US"/>
          </a:p>
        </p:txBody>
      </p:sp>
    </p:spTree>
    <p:extLst>
      <p:ext uri="{BB962C8B-B14F-4D97-AF65-F5344CB8AC3E}">
        <p14:creationId xmlns:p14="http://schemas.microsoft.com/office/powerpoint/2010/main" val="2128380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228CEF3-8405-717F-ABE0-632324226510}"/>
              </a:ext>
            </a:extLst>
          </p:cNvPr>
          <p:cNvSpPr>
            <a:spLocks noGrp="1"/>
          </p:cNvSpPr>
          <p:nvPr>
            <p:ph type="title"/>
          </p:nvPr>
        </p:nvSpPr>
        <p:spPr/>
        <p:txBody>
          <a:bodyPr/>
          <a:lstStyle/>
          <a:p>
            <a:r>
              <a:rPr lang="ja-JP" altLang="en-US"/>
              <a:t>備蓄状況の報告</a:t>
            </a:r>
            <a:endParaRPr kumimoji="1" lang="ja-JP" altLang="en-US"/>
          </a:p>
        </p:txBody>
      </p:sp>
      <p:sp>
        <p:nvSpPr>
          <p:cNvPr id="5" name="テキスト ボックス 4">
            <a:extLst>
              <a:ext uri="{FF2B5EF4-FFF2-40B4-BE49-F238E27FC236}">
                <a16:creationId xmlns:a16="http://schemas.microsoft.com/office/drawing/2014/main" id="{9D7E533D-6F6A-BBFE-F2DE-F1356C4BF8E8}"/>
              </a:ext>
            </a:extLst>
          </p:cNvPr>
          <p:cNvSpPr txBox="1"/>
          <p:nvPr/>
        </p:nvSpPr>
        <p:spPr>
          <a:xfrm>
            <a:off x="822960" y="5464962"/>
            <a:ext cx="6844665" cy="646331"/>
          </a:xfrm>
          <a:prstGeom prst="rect">
            <a:avLst/>
          </a:prstGeom>
          <a:solidFill>
            <a:srgbClr val="FFFF99"/>
          </a:solidFill>
          <a:ln>
            <a:solidFill>
              <a:schemeClr val="tx1"/>
            </a:solidFill>
          </a:ln>
        </p:spPr>
        <p:txBody>
          <a:bodyPr wrap="square" rtlCol="0">
            <a:spAutoFit/>
          </a:bodyPr>
          <a:lstStyle/>
          <a:p>
            <a:r>
              <a:rPr kumimoji="1" lang="ja-JP" altLang="en-US" dirty="0"/>
              <a:t>・ログインした後、画面スクロールして“備蓄状況の報告”をクリック</a:t>
            </a:r>
            <a:endParaRPr kumimoji="1" lang="en-US" altLang="ja-JP" dirty="0"/>
          </a:p>
          <a:p>
            <a:r>
              <a:rPr lang="ja-JP" altLang="en-US" dirty="0"/>
              <a:t>・項目の入力が終わったら確認するをクリック</a:t>
            </a:r>
            <a:endParaRPr lang="en-US" altLang="ja-JP" dirty="0"/>
          </a:p>
        </p:txBody>
      </p:sp>
      <p:sp>
        <p:nvSpPr>
          <p:cNvPr id="8" name="スライド番号プレースホルダー 7">
            <a:extLst>
              <a:ext uri="{FF2B5EF4-FFF2-40B4-BE49-F238E27FC236}">
                <a16:creationId xmlns:a16="http://schemas.microsoft.com/office/drawing/2014/main" id="{2CCD41D5-9350-DA2B-B652-9EF7F2B03C7C}"/>
              </a:ext>
            </a:extLst>
          </p:cNvPr>
          <p:cNvSpPr>
            <a:spLocks noGrp="1"/>
          </p:cNvSpPr>
          <p:nvPr>
            <p:ph type="sldNum" sz="quarter" idx="12"/>
          </p:nvPr>
        </p:nvSpPr>
        <p:spPr/>
        <p:txBody>
          <a:bodyPr/>
          <a:lstStyle/>
          <a:p>
            <a:fld id="{A99D720A-4AD5-4DCF-885F-DE5297996123}" type="slidenum">
              <a:rPr kumimoji="1" lang="ja-JP" altLang="en-US" smtClean="0"/>
              <a:t>10</a:t>
            </a:fld>
            <a:endParaRPr kumimoji="1" lang="ja-JP" altLang="en-US"/>
          </a:p>
        </p:txBody>
      </p:sp>
      <p:pic>
        <p:nvPicPr>
          <p:cNvPr id="10" name="図 9"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06885165-D093-0708-B8B6-66B5814481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960" y="1393038"/>
            <a:ext cx="2721213" cy="1337348"/>
          </a:xfrm>
          <a:prstGeom prst="rect">
            <a:avLst/>
          </a:prstGeom>
        </p:spPr>
      </p:pic>
      <p:pic>
        <p:nvPicPr>
          <p:cNvPr id="12" name="図 11" descr="テーブル&#10;&#10;AI 生成コンテンツは誤りを含む可能性があります。">
            <a:extLst>
              <a:ext uri="{FF2B5EF4-FFF2-40B4-BE49-F238E27FC236}">
                <a16:creationId xmlns:a16="http://schemas.microsoft.com/office/drawing/2014/main" id="{CCB3C5A3-7DCB-CB12-2D29-1B37694D6D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7180" y="1294480"/>
            <a:ext cx="4509301" cy="3673069"/>
          </a:xfrm>
          <a:prstGeom prst="rect">
            <a:avLst/>
          </a:prstGeom>
        </p:spPr>
      </p:pic>
      <p:pic>
        <p:nvPicPr>
          <p:cNvPr id="14" name="図 13" descr="アイコン が含まれている画像&#10;&#10;AI 生成コンテンツは誤りを含む可能性があります。">
            <a:extLst>
              <a:ext uri="{FF2B5EF4-FFF2-40B4-BE49-F238E27FC236}">
                <a16:creationId xmlns:a16="http://schemas.microsoft.com/office/drawing/2014/main" id="{DC01A413-9189-1CB6-C7CC-C0D3F1AEC3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78743" y="5064904"/>
            <a:ext cx="2133637" cy="400057"/>
          </a:xfrm>
          <a:prstGeom prst="rect">
            <a:avLst/>
          </a:prstGeom>
        </p:spPr>
      </p:pic>
    </p:spTree>
    <p:extLst>
      <p:ext uri="{BB962C8B-B14F-4D97-AF65-F5344CB8AC3E}">
        <p14:creationId xmlns:p14="http://schemas.microsoft.com/office/powerpoint/2010/main" val="1969260197"/>
      </p:ext>
    </p:extLst>
  </p:cSld>
  <p:clrMapOvr>
    <a:masterClrMapping/>
  </p:clrMapOvr>
  <mc:AlternateContent xmlns:mc="http://schemas.openxmlformats.org/markup-compatibility/2006" xmlns:p14="http://schemas.microsoft.com/office/powerpoint/2010/main">
    <mc:Choice Requires="p14">
      <p:transition spd="slow" p14:dur="2000" advTm="11658"/>
    </mc:Choice>
    <mc:Fallback xmlns="">
      <p:transition spd="slow" advTm="1165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3C2A16-CDE8-ADDB-FDF2-B1AAC5AB23D5}"/>
              </a:ext>
            </a:extLst>
          </p:cNvPr>
          <p:cNvSpPr>
            <a:spLocks noGrp="1"/>
          </p:cNvSpPr>
          <p:nvPr>
            <p:ph type="title"/>
          </p:nvPr>
        </p:nvSpPr>
        <p:spPr/>
        <p:txBody>
          <a:bodyPr>
            <a:normAutofit/>
          </a:bodyPr>
          <a:lstStyle/>
          <a:p>
            <a:r>
              <a:rPr kumimoji="1" lang="ja-JP" altLang="en-US" sz="4400" dirty="0"/>
              <a:t>入力画面</a:t>
            </a:r>
            <a:br>
              <a:rPr kumimoji="1" lang="en-US" altLang="ja-JP" sz="4400" dirty="0"/>
            </a:br>
            <a:r>
              <a:rPr kumimoji="1" lang="ja-JP" altLang="en-US" sz="4400" dirty="0"/>
              <a:t>＜災害対策＞</a:t>
            </a:r>
          </a:p>
        </p:txBody>
      </p:sp>
      <p:sp>
        <p:nvSpPr>
          <p:cNvPr id="3" name="テキスト プレースホルダー 2">
            <a:extLst>
              <a:ext uri="{FF2B5EF4-FFF2-40B4-BE49-F238E27FC236}">
                <a16:creationId xmlns:a16="http://schemas.microsoft.com/office/drawing/2014/main" id="{D1C55E14-7590-0FC5-0A66-B44B7E19C58A}"/>
              </a:ext>
            </a:extLst>
          </p:cNvPr>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664799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77F072-3FE4-7075-AAD0-552924D4ADD7}"/>
              </a:ext>
            </a:extLst>
          </p:cNvPr>
          <p:cNvSpPr>
            <a:spLocks noGrp="1"/>
          </p:cNvSpPr>
          <p:nvPr>
            <p:ph type="title"/>
          </p:nvPr>
        </p:nvSpPr>
        <p:spPr/>
        <p:txBody>
          <a:bodyPr/>
          <a:lstStyle/>
          <a:p>
            <a:r>
              <a:rPr kumimoji="1" lang="en-US" altLang="ja-JP"/>
              <a:t>BCP</a:t>
            </a:r>
            <a:r>
              <a:rPr kumimoji="1" lang="ja-JP" altLang="en-US"/>
              <a:t>の策定状況</a:t>
            </a:r>
          </a:p>
        </p:txBody>
      </p:sp>
      <p:pic>
        <p:nvPicPr>
          <p:cNvPr id="5" name="コンテンツ プレースホルダー 4" descr="棒グラフ&#10;&#10;AI 生成コンテンツは誤りを含む可能性があります。">
            <a:extLst>
              <a:ext uri="{FF2B5EF4-FFF2-40B4-BE49-F238E27FC236}">
                <a16:creationId xmlns:a16="http://schemas.microsoft.com/office/drawing/2014/main" id="{6790C710-5572-0217-7354-24FF7AF32DC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2960" y="1444373"/>
            <a:ext cx="6431837" cy="2156647"/>
          </a:xfrm>
        </p:spPr>
      </p:pic>
      <p:sp>
        <p:nvSpPr>
          <p:cNvPr id="3" name="テキスト ボックス 2">
            <a:extLst>
              <a:ext uri="{FF2B5EF4-FFF2-40B4-BE49-F238E27FC236}">
                <a16:creationId xmlns:a16="http://schemas.microsoft.com/office/drawing/2014/main" id="{1637A21A-F65F-1C55-7FA8-3EDE4320449C}"/>
              </a:ext>
            </a:extLst>
          </p:cNvPr>
          <p:cNvSpPr txBox="1"/>
          <p:nvPr/>
        </p:nvSpPr>
        <p:spPr>
          <a:xfrm>
            <a:off x="822960" y="4210812"/>
            <a:ext cx="6702073" cy="369332"/>
          </a:xfrm>
          <a:prstGeom prst="rect">
            <a:avLst/>
          </a:prstGeom>
          <a:solidFill>
            <a:srgbClr val="FFFF99"/>
          </a:solidFill>
          <a:ln>
            <a:solidFill>
              <a:schemeClr val="tx1"/>
            </a:solidFill>
          </a:ln>
        </p:spPr>
        <p:txBody>
          <a:bodyPr wrap="square" rtlCol="0">
            <a:spAutoFit/>
          </a:bodyPr>
          <a:lstStyle/>
          <a:p>
            <a:r>
              <a:rPr kumimoji="1" lang="ja-JP" altLang="en-US"/>
              <a:t>・なし</a:t>
            </a:r>
            <a:r>
              <a:rPr kumimoji="1" lang="en-US" altLang="ja-JP"/>
              <a:t>/</a:t>
            </a:r>
            <a:r>
              <a:rPr kumimoji="1" lang="ja-JP" altLang="en-US"/>
              <a:t>ありを選択、</a:t>
            </a:r>
            <a:r>
              <a:rPr kumimoji="1" lang="en-US" altLang="ja-JP"/>
              <a:t>BCP</a:t>
            </a:r>
            <a:r>
              <a:rPr kumimoji="1" lang="ja-JP" altLang="en-US"/>
              <a:t>の内容がわかるファイルをアップロードする</a:t>
            </a:r>
          </a:p>
        </p:txBody>
      </p:sp>
    </p:spTree>
    <p:extLst>
      <p:ext uri="{BB962C8B-B14F-4D97-AF65-F5344CB8AC3E}">
        <p14:creationId xmlns:p14="http://schemas.microsoft.com/office/powerpoint/2010/main" val="1232846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9FFCEA-2DA5-2D14-557F-C788EAC658BA}"/>
              </a:ext>
            </a:extLst>
          </p:cNvPr>
          <p:cNvSpPr>
            <a:spLocks noGrp="1"/>
          </p:cNvSpPr>
          <p:nvPr>
            <p:ph type="title"/>
          </p:nvPr>
        </p:nvSpPr>
        <p:spPr/>
        <p:txBody>
          <a:bodyPr/>
          <a:lstStyle/>
          <a:p>
            <a:r>
              <a:rPr kumimoji="1" lang="ja-JP" altLang="en-US"/>
              <a:t>立地状況</a:t>
            </a:r>
            <a:r>
              <a:rPr kumimoji="1" lang="en-US" altLang="ja-JP"/>
              <a:t>(</a:t>
            </a:r>
            <a:r>
              <a:rPr kumimoji="1" lang="ja-JP" altLang="en-US"/>
              <a:t>レッドゾーンの場合</a:t>
            </a:r>
            <a:r>
              <a:rPr kumimoji="1" lang="en-US" altLang="ja-JP"/>
              <a:t>)</a:t>
            </a:r>
            <a:endParaRPr kumimoji="1" lang="ja-JP" altLang="en-US"/>
          </a:p>
        </p:txBody>
      </p:sp>
      <p:pic>
        <p:nvPicPr>
          <p:cNvPr id="5" name="コンテンツ プレースホルダー 4"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DBE22208-6B28-2F1A-1276-E588EBAC77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0287" y="1572523"/>
            <a:ext cx="6469941" cy="2484335"/>
          </a:xfrm>
        </p:spPr>
      </p:pic>
      <p:sp>
        <p:nvSpPr>
          <p:cNvPr id="10" name="テキスト ボックス 9">
            <a:extLst>
              <a:ext uri="{FF2B5EF4-FFF2-40B4-BE49-F238E27FC236}">
                <a16:creationId xmlns:a16="http://schemas.microsoft.com/office/drawing/2014/main" id="{E177CFD6-F10B-0184-6C60-C6EC2FCA828A}"/>
              </a:ext>
            </a:extLst>
          </p:cNvPr>
          <p:cNvSpPr txBox="1"/>
          <p:nvPr/>
        </p:nvSpPr>
        <p:spPr>
          <a:xfrm>
            <a:off x="750287" y="4503420"/>
            <a:ext cx="6702073" cy="923330"/>
          </a:xfrm>
          <a:prstGeom prst="rect">
            <a:avLst/>
          </a:prstGeom>
          <a:solidFill>
            <a:srgbClr val="FFFF99"/>
          </a:solidFill>
          <a:ln>
            <a:solidFill>
              <a:schemeClr val="tx1"/>
            </a:solidFill>
          </a:ln>
        </p:spPr>
        <p:txBody>
          <a:bodyPr wrap="square" rtlCol="0">
            <a:spAutoFit/>
          </a:bodyPr>
          <a:lstStyle/>
          <a:p>
            <a:r>
              <a:rPr lang="ja-JP" altLang="en-US"/>
              <a:t>・立地状況を選択する</a:t>
            </a:r>
            <a:endParaRPr lang="en-US" altLang="ja-JP"/>
          </a:p>
          <a:p>
            <a:r>
              <a:rPr lang="en-US" altLang="ja-JP"/>
              <a:t>※</a:t>
            </a:r>
            <a:r>
              <a:rPr kumimoji="1" lang="ja-JP" altLang="en-US"/>
              <a:t>不明な場合は、所在市町の高齢者福祉担当課へ問合せください。</a:t>
            </a:r>
            <a:endParaRPr kumimoji="1" lang="en-US" altLang="ja-JP"/>
          </a:p>
          <a:p>
            <a:endParaRPr kumimoji="1" lang="ja-JP" altLang="en-US"/>
          </a:p>
        </p:txBody>
      </p:sp>
    </p:spTree>
    <p:extLst>
      <p:ext uri="{BB962C8B-B14F-4D97-AF65-F5344CB8AC3E}">
        <p14:creationId xmlns:p14="http://schemas.microsoft.com/office/powerpoint/2010/main" val="1406760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4FD1E1-37B8-42FC-981C-E3FC09098276}"/>
              </a:ext>
            </a:extLst>
          </p:cNvPr>
          <p:cNvSpPr>
            <a:spLocks noGrp="1"/>
          </p:cNvSpPr>
          <p:nvPr>
            <p:ph type="title"/>
          </p:nvPr>
        </p:nvSpPr>
        <p:spPr/>
        <p:txBody>
          <a:bodyPr/>
          <a:lstStyle/>
          <a:p>
            <a:r>
              <a:rPr kumimoji="1" lang="ja-JP" altLang="en-US"/>
              <a:t>立地状況</a:t>
            </a:r>
            <a:r>
              <a:rPr kumimoji="1" lang="en-US" altLang="ja-JP"/>
              <a:t>(</a:t>
            </a:r>
            <a:r>
              <a:rPr kumimoji="1" lang="ja-JP" altLang="en-US"/>
              <a:t>イエローゾーンの場合</a:t>
            </a:r>
            <a:r>
              <a:rPr kumimoji="1" lang="en-US" altLang="ja-JP"/>
              <a:t>)</a:t>
            </a:r>
            <a:endParaRPr kumimoji="1" lang="ja-JP" altLang="en-US"/>
          </a:p>
        </p:txBody>
      </p:sp>
      <p:pic>
        <p:nvPicPr>
          <p:cNvPr id="7" name="コンテンツ プレースホルダー 6" descr="グラフィカル ユーザー インターフェイス, アプリケーション&#10;&#10;AI 生成コンテンツは誤りを含む可能性があります。">
            <a:extLst>
              <a:ext uri="{FF2B5EF4-FFF2-40B4-BE49-F238E27FC236}">
                <a16:creationId xmlns:a16="http://schemas.microsoft.com/office/drawing/2014/main" id="{09FCA05C-8516-C9DF-2C61-A7FA6F2D0C3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2961" y="1714871"/>
            <a:ext cx="6309360" cy="2346639"/>
          </a:xfrm>
          <a:prstGeom prst="rect">
            <a:avLst/>
          </a:prstGeom>
        </p:spPr>
      </p:pic>
      <p:sp>
        <p:nvSpPr>
          <p:cNvPr id="4" name="テキスト ボックス 3">
            <a:extLst>
              <a:ext uri="{FF2B5EF4-FFF2-40B4-BE49-F238E27FC236}">
                <a16:creationId xmlns:a16="http://schemas.microsoft.com/office/drawing/2014/main" id="{3CB86384-681C-1DA4-E4E7-B2F1BFDBFDEF}"/>
              </a:ext>
            </a:extLst>
          </p:cNvPr>
          <p:cNvSpPr txBox="1"/>
          <p:nvPr/>
        </p:nvSpPr>
        <p:spPr>
          <a:xfrm>
            <a:off x="822961" y="4572000"/>
            <a:ext cx="6553200" cy="923330"/>
          </a:xfrm>
          <a:prstGeom prst="rect">
            <a:avLst/>
          </a:prstGeom>
          <a:solidFill>
            <a:srgbClr val="FFFF99"/>
          </a:solidFill>
          <a:ln>
            <a:solidFill>
              <a:schemeClr val="tx1"/>
            </a:solidFill>
          </a:ln>
        </p:spPr>
        <p:txBody>
          <a:bodyPr wrap="square" rtlCol="0">
            <a:spAutoFit/>
          </a:bodyPr>
          <a:lstStyle/>
          <a:p>
            <a:r>
              <a:rPr kumimoji="1" lang="ja-JP" altLang="en-US"/>
              <a:t>・立地状況を選択する</a:t>
            </a:r>
            <a:endParaRPr kumimoji="1" lang="en-US" altLang="ja-JP"/>
          </a:p>
          <a:p>
            <a:r>
              <a:rPr kumimoji="1" lang="en-US" altLang="ja-JP"/>
              <a:t>※</a:t>
            </a:r>
            <a:r>
              <a:rPr kumimoji="1" lang="ja-JP" altLang="en-US"/>
              <a:t>不明な場合は、所在市町の高齢者福祉担当課へ問合せください。</a:t>
            </a:r>
            <a:endParaRPr kumimoji="1" lang="en-US" altLang="ja-JP"/>
          </a:p>
          <a:p>
            <a:endParaRPr kumimoji="1" lang="ja-JP" altLang="en-US"/>
          </a:p>
        </p:txBody>
      </p:sp>
    </p:spTree>
    <p:extLst>
      <p:ext uri="{BB962C8B-B14F-4D97-AF65-F5344CB8AC3E}">
        <p14:creationId xmlns:p14="http://schemas.microsoft.com/office/powerpoint/2010/main" val="2073817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C14AE7-862D-255E-CB4E-090F85CF629A}"/>
              </a:ext>
            </a:extLst>
          </p:cNvPr>
          <p:cNvSpPr>
            <a:spLocks noGrp="1"/>
          </p:cNvSpPr>
          <p:nvPr>
            <p:ph type="title"/>
          </p:nvPr>
        </p:nvSpPr>
        <p:spPr/>
        <p:txBody>
          <a:bodyPr/>
          <a:lstStyle/>
          <a:p>
            <a:r>
              <a:rPr kumimoji="1" lang="ja-JP" altLang="en-US"/>
              <a:t>国土強靭化対策の状況</a:t>
            </a:r>
          </a:p>
        </p:txBody>
      </p:sp>
      <p:pic>
        <p:nvPicPr>
          <p:cNvPr id="5" name="コンテンツ プレースホルダー 4" descr="グラフィカル ユーザー インターフェイス, アプリケーション&#10;&#10;AI 生成コンテンツは誤りを含む可能性があります。">
            <a:extLst>
              <a:ext uri="{FF2B5EF4-FFF2-40B4-BE49-F238E27FC236}">
                <a16:creationId xmlns:a16="http://schemas.microsoft.com/office/drawing/2014/main" id="{5556302B-5398-9C67-CCAA-991D2CD875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9161" y="1265197"/>
            <a:ext cx="6431837" cy="4602879"/>
          </a:xfrm>
        </p:spPr>
      </p:pic>
      <p:sp>
        <p:nvSpPr>
          <p:cNvPr id="4" name="テキスト ボックス 3">
            <a:extLst>
              <a:ext uri="{FF2B5EF4-FFF2-40B4-BE49-F238E27FC236}">
                <a16:creationId xmlns:a16="http://schemas.microsoft.com/office/drawing/2014/main" id="{994AB16D-3EAE-C1D0-583E-46BEF50B7C3E}"/>
              </a:ext>
            </a:extLst>
          </p:cNvPr>
          <p:cNvSpPr txBox="1"/>
          <p:nvPr/>
        </p:nvSpPr>
        <p:spPr>
          <a:xfrm>
            <a:off x="6770998" y="1929384"/>
            <a:ext cx="2304288" cy="646331"/>
          </a:xfrm>
          <a:prstGeom prst="rect">
            <a:avLst/>
          </a:prstGeom>
          <a:solidFill>
            <a:srgbClr val="FFFF99"/>
          </a:solidFill>
          <a:ln>
            <a:solidFill>
              <a:schemeClr val="tx1"/>
            </a:solidFill>
          </a:ln>
        </p:spPr>
        <p:txBody>
          <a:bodyPr wrap="square" rtlCol="0">
            <a:spAutoFit/>
          </a:bodyPr>
          <a:lstStyle/>
          <a:p>
            <a:r>
              <a:rPr kumimoji="1" lang="ja-JP" altLang="en-US"/>
              <a:t>・該当するものを選択</a:t>
            </a:r>
            <a:endParaRPr kumimoji="1" lang="en-US" altLang="ja-JP"/>
          </a:p>
          <a:p>
            <a:endParaRPr kumimoji="1" lang="ja-JP" altLang="en-US"/>
          </a:p>
        </p:txBody>
      </p:sp>
    </p:spTree>
    <p:extLst>
      <p:ext uri="{BB962C8B-B14F-4D97-AF65-F5344CB8AC3E}">
        <p14:creationId xmlns:p14="http://schemas.microsoft.com/office/powerpoint/2010/main" val="4180450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A4A9512-45FF-78D5-F91C-5FD83566D0B2}"/>
              </a:ext>
            </a:extLst>
          </p:cNvPr>
          <p:cNvSpPr>
            <a:spLocks noGrp="1"/>
          </p:cNvSpPr>
          <p:nvPr>
            <p:ph type="title"/>
          </p:nvPr>
        </p:nvSpPr>
        <p:spPr/>
        <p:txBody>
          <a:bodyPr/>
          <a:lstStyle/>
          <a:p>
            <a:r>
              <a:rPr lang="ja-JP" altLang="en-US"/>
              <a:t>国土強靭化対策の状況</a:t>
            </a:r>
            <a:endParaRPr kumimoji="1" lang="ja-JP" altLang="en-US"/>
          </a:p>
        </p:txBody>
      </p:sp>
      <p:pic>
        <p:nvPicPr>
          <p:cNvPr id="5" name="コンテンツ プレースホルダー 4" descr="グラフィカル ユーザー インターフェイス, アプリケーション&#10;&#10;AI 生成コンテンツは誤りを含む可能性があります。">
            <a:extLst>
              <a:ext uri="{FF2B5EF4-FFF2-40B4-BE49-F238E27FC236}">
                <a16:creationId xmlns:a16="http://schemas.microsoft.com/office/drawing/2014/main" id="{C54B923A-FA0A-0B0D-0387-601C0A09C81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9945" y="1129686"/>
            <a:ext cx="4744742" cy="3988584"/>
          </a:xfrm>
        </p:spPr>
      </p:pic>
      <p:pic>
        <p:nvPicPr>
          <p:cNvPr id="7" name="図 6"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1A381727-07BD-2715-FD90-AF9495A000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944" y="5177116"/>
            <a:ext cx="4744743" cy="1574164"/>
          </a:xfrm>
          <a:prstGeom prst="rect">
            <a:avLst/>
          </a:prstGeom>
        </p:spPr>
      </p:pic>
      <p:sp>
        <p:nvSpPr>
          <p:cNvPr id="3" name="テキスト ボックス 2">
            <a:extLst>
              <a:ext uri="{FF2B5EF4-FFF2-40B4-BE49-F238E27FC236}">
                <a16:creationId xmlns:a16="http://schemas.microsoft.com/office/drawing/2014/main" id="{D2577377-C6AA-19C7-5857-859342A1F2E8}"/>
              </a:ext>
            </a:extLst>
          </p:cNvPr>
          <p:cNvSpPr txBox="1"/>
          <p:nvPr/>
        </p:nvSpPr>
        <p:spPr>
          <a:xfrm>
            <a:off x="6185782" y="1536192"/>
            <a:ext cx="2304288" cy="923330"/>
          </a:xfrm>
          <a:prstGeom prst="rect">
            <a:avLst/>
          </a:prstGeom>
          <a:solidFill>
            <a:srgbClr val="FFFF99"/>
          </a:solidFill>
          <a:ln>
            <a:solidFill>
              <a:schemeClr val="tx1"/>
            </a:solidFill>
          </a:ln>
        </p:spPr>
        <p:txBody>
          <a:bodyPr wrap="square" rtlCol="0">
            <a:spAutoFit/>
          </a:bodyPr>
          <a:lstStyle/>
          <a:p>
            <a:r>
              <a:rPr kumimoji="1" lang="ja-JP" altLang="en-US"/>
              <a:t>・該当するものを選択</a:t>
            </a:r>
            <a:endParaRPr kumimoji="1" lang="en-US" altLang="ja-JP"/>
          </a:p>
          <a:p>
            <a:r>
              <a:rPr lang="ja-JP" altLang="en-US"/>
              <a:t>・詳細情報を入力</a:t>
            </a:r>
            <a:endParaRPr kumimoji="1" lang="en-US" altLang="ja-JP"/>
          </a:p>
          <a:p>
            <a:endParaRPr kumimoji="1" lang="ja-JP" altLang="en-US"/>
          </a:p>
        </p:txBody>
      </p:sp>
    </p:spTree>
    <p:extLst>
      <p:ext uri="{BB962C8B-B14F-4D97-AF65-F5344CB8AC3E}">
        <p14:creationId xmlns:p14="http://schemas.microsoft.com/office/powerpoint/2010/main" val="660130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3AFF8C-C2AC-C7BF-0CA9-D7C0A8D47855}"/>
              </a:ext>
            </a:extLst>
          </p:cNvPr>
          <p:cNvSpPr>
            <a:spLocks noGrp="1"/>
          </p:cNvSpPr>
          <p:nvPr>
            <p:ph type="title"/>
          </p:nvPr>
        </p:nvSpPr>
        <p:spPr/>
        <p:txBody>
          <a:bodyPr/>
          <a:lstStyle/>
          <a:p>
            <a:r>
              <a:rPr kumimoji="1" lang="ja-JP" altLang="en-US"/>
              <a:t>備蓄物品報告にあたっての注意事項</a:t>
            </a:r>
          </a:p>
        </p:txBody>
      </p:sp>
      <p:sp>
        <p:nvSpPr>
          <p:cNvPr id="3" name="コンテンツ プレースホルダー 2">
            <a:extLst>
              <a:ext uri="{FF2B5EF4-FFF2-40B4-BE49-F238E27FC236}">
                <a16:creationId xmlns:a16="http://schemas.microsoft.com/office/drawing/2014/main" id="{41BD52F4-40C6-7C72-F529-9BC035CFF6F3}"/>
              </a:ext>
            </a:extLst>
          </p:cNvPr>
          <p:cNvSpPr>
            <a:spLocks noGrp="1"/>
          </p:cNvSpPr>
          <p:nvPr>
            <p:ph idx="1"/>
          </p:nvPr>
        </p:nvSpPr>
        <p:spPr/>
        <p:txBody>
          <a:bodyPr/>
          <a:lstStyle/>
          <a:p>
            <a:pPr marL="0" indent="0">
              <a:buNone/>
            </a:pPr>
            <a:r>
              <a:rPr kumimoji="1" lang="ja-JP" altLang="en-US" sz="1800"/>
              <a:t>厚生労働省の「介護施設・事業所における業務継続ガイドライン」より、</a:t>
            </a:r>
            <a:endParaRPr kumimoji="1" lang="en-US" altLang="ja-JP" sz="1800"/>
          </a:p>
          <a:p>
            <a:pPr marL="0" indent="0">
              <a:buNone/>
            </a:pPr>
            <a:r>
              <a:rPr kumimoji="1" lang="ja-JP" altLang="en-US" sz="1800"/>
              <a:t>最低</a:t>
            </a:r>
            <a:r>
              <a:rPr kumimoji="1" lang="en-US" altLang="ja-JP" sz="1800"/>
              <a:t>3</a:t>
            </a:r>
            <a:r>
              <a:rPr kumimoji="1" lang="ja-JP" altLang="en-US" sz="1800"/>
              <a:t>日分、可能であれば</a:t>
            </a:r>
            <a:r>
              <a:rPr kumimoji="1" lang="en-US" altLang="ja-JP" sz="1800"/>
              <a:t>7</a:t>
            </a:r>
            <a:r>
              <a:rPr kumimoji="1" lang="ja-JP" altLang="en-US" sz="1800"/>
              <a:t>日分の備蓄が目安と示されています。</a:t>
            </a:r>
            <a:endParaRPr kumimoji="1" lang="en-US" altLang="ja-JP" sz="1800"/>
          </a:p>
          <a:p>
            <a:pPr marL="0" indent="0">
              <a:buNone/>
            </a:pPr>
            <a:r>
              <a:rPr lang="ja-JP" altLang="en-US" sz="1800"/>
              <a:t>そのため、備蓄量の目安は、</a:t>
            </a:r>
            <a:r>
              <a:rPr lang="en-US" altLang="ja-JP" sz="1800"/>
              <a:t>3</a:t>
            </a:r>
            <a:r>
              <a:rPr lang="ja-JP" altLang="en-US" sz="1800"/>
              <a:t>日分以上としてください。</a:t>
            </a:r>
            <a:endParaRPr lang="en-US" altLang="ja-JP" sz="1800"/>
          </a:p>
          <a:p>
            <a:pPr marL="0" indent="0">
              <a:buNone/>
            </a:pPr>
            <a:endParaRPr kumimoji="1" lang="en-US" altLang="ja-JP" sz="1800"/>
          </a:p>
          <a:p>
            <a:pPr marL="0" indent="0">
              <a:buNone/>
            </a:pPr>
            <a:r>
              <a:rPr lang="en-US" altLang="ja-JP" sz="1800"/>
              <a:t>※3</a:t>
            </a:r>
            <a:r>
              <a:rPr lang="ja-JP" altLang="en-US" sz="1800"/>
              <a:t>日分を満たしていない場合でも現在の備蓄量を入れてください。</a:t>
            </a:r>
            <a:endParaRPr kumimoji="1" lang="ja-JP" altLang="en-US" sz="1800"/>
          </a:p>
          <a:p>
            <a:endParaRPr kumimoji="1" lang="ja-JP" altLang="en-US"/>
          </a:p>
        </p:txBody>
      </p:sp>
    </p:spTree>
    <p:extLst>
      <p:ext uri="{BB962C8B-B14F-4D97-AF65-F5344CB8AC3E}">
        <p14:creationId xmlns:p14="http://schemas.microsoft.com/office/powerpoint/2010/main" val="269446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FFF58F-3CBC-0A60-C403-03F377D39694}"/>
              </a:ext>
            </a:extLst>
          </p:cNvPr>
          <p:cNvSpPr>
            <a:spLocks noGrp="1"/>
          </p:cNvSpPr>
          <p:nvPr>
            <p:ph type="title"/>
          </p:nvPr>
        </p:nvSpPr>
        <p:spPr/>
        <p:txBody>
          <a:bodyPr/>
          <a:lstStyle/>
          <a:p>
            <a:r>
              <a:rPr kumimoji="1" lang="ja-JP" altLang="en-US"/>
              <a:t>備蓄物品</a:t>
            </a:r>
            <a:r>
              <a:rPr kumimoji="1" lang="en-US" altLang="ja-JP"/>
              <a:t>(</a:t>
            </a:r>
            <a:r>
              <a:rPr kumimoji="1" lang="ja-JP" altLang="en-US"/>
              <a:t>飲料水</a:t>
            </a:r>
            <a:r>
              <a:rPr kumimoji="1" lang="en-US" altLang="ja-JP"/>
              <a:t>)</a:t>
            </a:r>
            <a:endParaRPr kumimoji="1" lang="ja-JP" altLang="en-US"/>
          </a:p>
        </p:txBody>
      </p:sp>
      <p:pic>
        <p:nvPicPr>
          <p:cNvPr id="5" name="コンテンツ プレースホルダー 4" descr="グラフィカル ユーザー インターフェイス&#10;&#10;AI 生成コンテンツは誤りを含む可能性があります。">
            <a:extLst>
              <a:ext uri="{FF2B5EF4-FFF2-40B4-BE49-F238E27FC236}">
                <a16:creationId xmlns:a16="http://schemas.microsoft.com/office/drawing/2014/main" id="{70ABFD95-CE33-81EB-348D-38DCC5D10BE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1288" y="1341438"/>
            <a:ext cx="5847086" cy="4694237"/>
          </a:xfrm>
        </p:spPr>
      </p:pic>
      <p:sp>
        <p:nvSpPr>
          <p:cNvPr id="6" name="テキスト ボックス 5">
            <a:extLst>
              <a:ext uri="{FF2B5EF4-FFF2-40B4-BE49-F238E27FC236}">
                <a16:creationId xmlns:a16="http://schemas.microsoft.com/office/drawing/2014/main" id="{86DE4754-A593-EFAB-53C8-B9F4BA93EAD3}"/>
              </a:ext>
            </a:extLst>
          </p:cNvPr>
          <p:cNvSpPr txBox="1"/>
          <p:nvPr/>
        </p:nvSpPr>
        <p:spPr>
          <a:xfrm>
            <a:off x="6094574" y="1595675"/>
            <a:ext cx="2804159" cy="4185761"/>
          </a:xfrm>
          <a:prstGeom prst="rect">
            <a:avLst/>
          </a:prstGeom>
          <a:solidFill>
            <a:srgbClr val="FFFF99"/>
          </a:solidFill>
          <a:ln>
            <a:solidFill>
              <a:schemeClr val="tx1"/>
            </a:solidFill>
          </a:ln>
        </p:spPr>
        <p:txBody>
          <a:bodyPr wrap="square" lIns="91440" tIns="45720" rIns="91440" bIns="45720" rtlCol="0" anchor="t">
            <a:spAutoFit/>
          </a:bodyPr>
          <a:lstStyle/>
          <a:p>
            <a:r>
              <a:rPr lang="en-US" altLang="ja-JP" sz="1400"/>
              <a:t>【</a:t>
            </a:r>
            <a:r>
              <a:rPr lang="ja-JP" altLang="en-US" sz="1400"/>
              <a:t>飲料水</a:t>
            </a:r>
            <a:r>
              <a:rPr lang="en-US" altLang="ja-JP" sz="1400"/>
              <a:t>】</a:t>
            </a:r>
          </a:p>
          <a:p>
            <a:r>
              <a:rPr kumimoji="1" lang="ja-JP" altLang="en-US" sz="1400"/>
              <a:t>・〇日相当の計算例</a:t>
            </a:r>
            <a:endParaRPr lang="en-US" altLang="ja-JP" sz="1400"/>
          </a:p>
          <a:p>
            <a:endParaRPr lang="en-US" altLang="ja-JP" sz="1400"/>
          </a:p>
          <a:p>
            <a:r>
              <a:rPr lang="ja-JP" altLang="en-US" sz="1400"/>
              <a:t>実際の備蓄量：</a:t>
            </a:r>
            <a:r>
              <a:rPr lang="en-US" altLang="ja-JP" sz="1400"/>
              <a:t>540</a:t>
            </a:r>
            <a:r>
              <a:rPr lang="ja-JP" altLang="en-US" sz="1400"/>
              <a:t>リットル</a:t>
            </a:r>
            <a:r>
              <a:rPr lang="en-US" altLang="ja-JP" sz="1400"/>
              <a:t>(</a:t>
            </a:r>
            <a:r>
              <a:rPr lang="ja-JP" altLang="en-US" sz="1400" b="1">
                <a:solidFill>
                  <a:srgbClr val="3333FF"/>
                </a:solidFill>
              </a:rPr>
              <a:t>①</a:t>
            </a:r>
            <a:r>
              <a:rPr lang="en-US" altLang="ja-JP" sz="1400"/>
              <a:t>)</a:t>
            </a:r>
          </a:p>
          <a:p>
            <a:r>
              <a:rPr lang="en-US" altLang="ja-JP" sz="1400"/>
              <a:t>1</a:t>
            </a:r>
            <a:r>
              <a:rPr lang="ja-JP" altLang="en-US" sz="1400"/>
              <a:t>日に必要な飲料水</a:t>
            </a:r>
            <a:r>
              <a:rPr lang="en-US" altLang="ja-JP" sz="1400"/>
              <a:t>3L</a:t>
            </a:r>
          </a:p>
          <a:p>
            <a:r>
              <a:rPr lang="ja-JP" altLang="en-US" sz="1400"/>
              <a:t>入所者＋職員：</a:t>
            </a:r>
            <a:r>
              <a:rPr lang="en-US" altLang="ja-JP" sz="1400"/>
              <a:t>60</a:t>
            </a:r>
            <a:r>
              <a:rPr lang="ja-JP" altLang="en-US" sz="1400"/>
              <a:t>人</a:t>
            </a:r>
            <a:endParaRPr lang="en-US" altLang="ja-JP" sz="1400"/>
          </a:p>
          <a:p>
            <a:endParaRPr lang="en-US" altLang="ja-JP" sz="1400"/>
          </a:p>
          <a:p>
            <a:r>
              <a:rPr lang="en-US" altLang="ja-JP" sz="1400">
                <a:ea typeface="ＭＳ Ｐゴシック"/>
              </a:rPr>
              <a:t>540÷3</a:t>
            </a:r>
            <a:r>
              <a:rPr lang="ja-JP" altLang="en-US" sz="1400">
                <a:ea typeface="ＭＳ Ｐゴシック"/>
              </a:rPr>
              <a:t>＝</a:t>
            </a:r>
            <a:r>
              <a:rPr lang="en-US" altLang="ja-JP" sz="1400">
                <a:ea typeface="ＭＳ Ｐゴシック"/>
              </a:rPr>
              <a:t>180</a:t>
            </a:r>
            <a:r>
              <a:rPr lang="ja-JP" altLang="en-US" sz="1400">
                <a:ea typeface="ＭＳ Ｐゴシック"/>
              </a:rPr>
              <a:t>人分(</a:t>
            </a:r>
            <a:r>
              <a:rPr lang="ja-JP" altLang="en-US" sz="1400" b="1">
                <a:solidFill>
                  <a:srgbClr val="3333FF"/>
                </a:solidFill>
                <a:ea typeface="ＭＳ Ｐゴシック"/>
              </a:rPr>
              <a:t>②</a:t>
            </a:r>
            <a:r>
              <a:rPr lang="ja-JP" altLang="en-US" sz="1400">
                <a:ea typeface="ＭＳ Ｐゴシック"/>
              </a:rPr>
              <a:t>)</a:t>
            </a:r>
            <a:endParaRPr lang="en-US" altLang="ja-JP" sz="1400">
              <a:ea typeface="ＭＳ Ｐゴシック"/>
            </a:endParaRPr>
          </a:p>
          <a:p>
            <a:r>
              <a:rPr lang="en-US" altLang="ja-JP" sz="1400">
                <a:ea typeface="ＭＳ Ｐゴシック"/>
              </a:rPr>
              <a:t>180</a:t>
            </a:r>
            <a:r>
              <a:rPr lang="ja-JP" altLang="en-US" sz="1400">
                <a:ea typeface="ＭＳ Ｐゴシック"/>
              </a:rPr>
              <a:t>人分</a:t>
            </a:r>
            <a:r>
              <a:rPr lang="en-US" altLang="ja-JP" sz="1400">
                <a:ea typeface="ＭＳ Ｐゴシック"/>
              </a:rPr>
              <a:t>÷60</a:t>
            </a:r>
            <a:r>
              <a:rPr lang="ja-JP" altLang="en-US" sz="1400">
                <a:ea typeface="ＭＳ Ｐゴシック"/>
              </a:rPr>
              <a:t>人＝</a:t>
            </a:r>
            <a:r>
              <a:rPr lang="en-US" altLang="ja-JP" sz="1400">
                <a:ea typeface="ＭＳ Ｐゴシック"/>
              </a:rPr>
              <a:t>3</a:t>
            </a:r>
            <a:r>
              <a:rPr lang="ja-JP" altLang="en-US" sz="1400">
                <a:ea typeface="ＭＳ Ｐゴシック"/>
              </a:rPr>
              <a:t>日相当</a:t>
            </a:r>
            <a:r>
              <a:rPr lang="en-US" altLang="ja-JP" sz="1400">
                <a:ea typeface="ＭＳ Ｐゴシック"/>
              </a:rPr>
              <a:t>(</a:t>
            </a:r>
            <a:r>
              <a:rPr lang="ja-JP" altLang="en-US" sz="1400" b="1">
                <a:solidFill>
                  <a:srgbClr val="3333FF"/>
                </a:solidFill>
                <a:ea typeface="ＭＳ Ｐゴシック"/>
              </a:rPr>
              <a:t>③</a:t>
            </a:r>
            <a:r>
              <a:rPr lang="en-US" altLang="ja-JP" sz="1400">
                <a:ea typeface="ＭＳ Ｐゴシック"/>
              </a:rPr>
              <a:t>)</a:t>
            </a:r>
          </a:p>
          <a:p>
            <a:endParaRPr lang="en-US" altLang="ja-JP" sz="1400"/>
          </a:p>
          <a:p>
            <a:r>
              <a:rPr lang="en-US" altLang="ja-JP" sz="1400"/>
              <a:t>※1</a:t>
            </a:r>
            <a:r>
              <a:rPr lang="ja-JP" altLang="en-US" sz="1400"/>
              <a:t>人あたりの</a:t>
            </a:r>
            <a:r>
              <a:rPr lang="en-US" altLang="ja-JP" sz="1400"/>
              <a:t>1</a:t>
            </a:r>
            <a:r>
              <a:rPr lang="ja-JP" altLang="en-US" sz="1400"/>
              <a:t>日に必要な飲料水は</a:t>
            </a:r>
            <a:r>
              <a:rPr lang="en-US" altLang="ja-JP" sz="1400"/>
              <a:t>3L</a:t>
            </a:r>
            <a:r>
              <a:rPr lang="ja-JP" altLang="en-US" sz="1400"/>
              <a:t>で計算してください。</a:t>
            </a:r>
            <a:endParaRPr lang="en-US" altLang="ja-JP" sz="1400"/>
          </a:p>
          <a:p>
            <a:endParaRPr lang="en-US" altLang="ja-JP" sz="1400"/>
          </a:p>
          <a:p>
            <a:endParaRPr lang="en-US" altLang="ja-JP" sz="1400"/>
          </a:p>
          <a:p>
            <a:r>
              <a:rPr lang="en-US" altLang="ja-JP" sz="1400"/>
              <a:t>【</a:t>
            </a:r>
            <a:r>
              <a:rPr lang="ja-JP" altLang="en-US" sz="1400"/>
              <a:t>受水槽、ポリタンク等について</a:t>
            </a:r>
            <a:r>
              <a:rPr lang="en-US" altLang="ja-JP" sz="1400"/>
              <a:t>】</a:t>
            </a:r>
          </a:p>
          <a:p>
            <a:r>
              <a:rPr lang="en-US" altLang="ja-JP" sz="1400"/>
              <a:t>※</a:t>
            </a:r>
            <a:r>
              <a:rPr lang="ja-JP" altLang="en-US" sz="1400"/>
              <a:t>正確な数値がわからない場合は</a:t>
            </a:r>
            <a:endParaRPr lang="en-US" altLang="ja-JP" sz="1400"/>
          </a:p>
          <a:p>
            <a:r>
              <a:rPr lang="ja-JP" altLang="en-US" sz="1400"/>
              <a:t>大体で入力いただいて構いません</a:t>
            </a:r>
            <a:endParaRPr lang="en-US" altLang="ja-JP" sz="1400"/>
          </a:p>
          <a:p>
            <a:endParaRPr kumimoji="1" lang="en-US" altLang="ja-JP" sz="1400"/>
          </a:p>
          <a:p>
            <a:endParaRPr kumimoji="1" lang="en-US" altLang="ja-JP" sz="1400"/>
          </a:p>
        </p:txBody>
      </p:sp>
      <p:sp>
        <p:nvSpPr>
          <p:cNvPr id="3" name="テキスト ボックス 2">
            <a:extLst>
              <a:ext uri="{FF2B5EF4-FFF2-40B4-BE49-F238E27FC236}">
                <a16:creationId xmlns:a16="http://schemas.microsoft.com/office/drawing/2014/main" id="{8C6DD489-430D-36A3-E820-4A0C51829549}"/>
              </a:ext>
            </a:extLst>
          </p:cNvPr>
          <p:cNvSpPr txBox="1"/>
          <p:nvPr/>
        </p:nvSpPr>
        <p:spPr>
          <a:xfrm>
            <a:off x="1286962" y="2578608"/>
            <a:ext cx="585216" cy="338554"/>
          </a:xfrm>
          <a:prstGeom prst="rect">
            <a:avLst/>
          </a:prstGeom>
          <a:noFill/>
        </p:spPr>
        <p:txBody>
          <a:bodyPr wrap="square" rtlCol="0">
            <a:spAutoFit/>
          </a:bodyPr>
          <a:lstStyle/>
          <a:p>
            <a:r>
              <a:rPr kumimoji="1" lang="ja-JP" altLang="en-US" sz="1600">
                <a:solidFill>
                  <a:srgbClr val="0000FF"/>
                </a:solidFill>
              </a:rPr>
              <a:t>①</a:t>
            </a:r>
          </a:p>
        </p:txBody>
      </p:sp>
      <p:sp>
        <p:nvSpPr>
          <p:cNvPr id="7" name="テキスト ボックス 6">
            <a:extLst>
              <a:ext uri="{FF2B5EF4-FFF2-40B4-BE49-F238E27FC236}">
                <a16:creationId xmlns:a16="http://schemas.microsoft.com/office/drawing/2014/main" id="{BE24B529-0B73-FB48-69F0-6C79F0896619}"/>
              </a:ext>
            </a:extLst>
          </p:cNvPr>
          <p:cNvSpPr txBox="1"/>
          <p:nvPr/>
        </p:nvSpPr>
        <p:spPr>
          <a:xfrm>
            <a:off x="2402636" y="2578608"/>
            <a:ext cx="585216" cy="338554"/>
          </a:xfrm>
          <a:prstGeom prst="rect">
            <a:avLst/>
          </a:prstGeom>
          <a:noFill/>
        </p:spPr>
        <p:txBody>
          <a:bodyPr wrap="square" rtlCol="0">
            <a:spAutoFit/>
          </a:bodyPr>
          <a:lstStyle/>
          <a:p>
            <a:r>
              <a:rPr lang="ja-JP" altLang="en-US" sz="1600">
                <a:solidFill>
                  <a:srgbClr val="0000FF"/>
                </a:solidFill>
              </a:rPr>
              <a:t>②</a:t>
            </a:r>
            <a:endParaRPr kumimoji="1" lang="ja-JP" altLang="en-US" sz="1600">
              <a:solidFill>
                <a:srgbClr val="0000FF"/>
              </a:solidFill>
            </a:endParaRPr>
          </a:p>
        </p:txBody>
      </p:sp>
      <p:sp>
        <p:nvSpPr>
          <p:cNvPr id="8" name="テキスト ボックス 7">
            <a:extLst>
              <a:ext uri="{FF2B5EF4-FFF2-40B4-BE49-F238E27FC236}">
                <a16:creationId xmlns:a16="http://schemas.microsoft.com/office/drawing/2014/main" id="{B21B4EF7-E86A-0456-1B3D-CE84A5BC4353}"/>
              </a:ext>
            </a:extLst>
          </p:cNvPr>
          <p:cNvSpPr txBox="1"/>
          <p:nvPr/>
        </p:nvSpPr>
        <p:spPr>
          <a:xfrm>
            <a:off x="3625289" y="2578608"/>
            <a:ext cx="585216" cy="338554"/>
          </a:xfrm>
          <a:prstGeom prst="rect">
            <a:avLst/>
          </a:prstGeom>
          <a:noFill/>
        </p:spPr>
        <p:txBody>
          <a:bodyPr wrap="square" rtlCol="0">
            <a:spAutoFit/>
          </a:bodyPr>
          <a:lstStyle/>
          <a:p>
            <a:r>
              <a:rPr kumimoji="1" lang="ja-JP" altLang="en-US" sz="1600">
                <a:solidFill>
                  <a:srgbClr val="0000FF"/>
                </a:solidFill>
              </a:rPr>
              <a:t>③</a:t>
            </a:r>
          </a:p>
        </p:txBody>
      </p:sp>
    </p:spTree>
    <p:extLst>
      <p:ext uri="{BB962C8B-B14F-4D97-AF65-F5344CB8AC3E}">
        <p14:creationId xmlns:p14="http://schemas.microsoft.com/office/powerpoint/2010/main" val="824365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76DF1D-0B73-8F1E-1793-B414AE34FF3E}"/>
              </a:ext>
            </a:extLst>
          </p:cNvPr>
          <p:cNvSpPr>
            <a:spLocks noGrp="1"/>
          </p:cNvSpPr>
          <p:nvPr>
            <p:ph type="title"/>
          </p:nvPr>
        </p:nvSpPr>
        <p:spPr/>
        <p:txBody>
          <a:bodyPr/>
          <a:lstStyle/>
          <a:p>
            <a:r>
              <a:rPr lang="ja-JP" altLang="en-US"/>
              <a:t>備蓄物品</a:t>
            </a:r>
            <a:r>
              <a:rPr lang="en-US" altLang="ja-JP"/>
              <a:t>(</a:t>
            </a:r>
            <a:r>
              <a:rPr lang="ja-JP" altLang="en-US"/>
              <a:t>食料品～災害用備蓄倉庫</a:t>
            </a:r>
            <a:r>
              <a:rPr lang="en-US" altLang="ja-JP"/>
              <a:t>)</a:t>
            </a:r>
            <a:endParaRPr kumimoji="1" lang="ja-JP" altLang="en-US"/>
          </a:p>
        </p:txBody>
      </p:sp>
      <p:pic>
        <p:nvPicPr>
          <p:cNvPr id="5" name="コンテンツ プレースホルダー 4" descr="グラフィカル ユーザー インターフェイス&#10;&#10;AI 生成コンテンツは誤りを含む可能性があります。">
            <a:extLst>
              <a:ext uri="{FF2B5EF4-FFF2-40B4-BE49-F238E27FC236}">
                <a16:creationId xmlns:a16="http://schemas.microsoft.com/office/drawing/2014/main" id="{01927C40-E60C-D3DD-D56E-E3023D6E3AC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1941" y="2122024"/>
            <a:ext cx="5914138" cy="3231654"/>
          </a:xfrm>
        </p:spPr>
      </p:pic>
      <p:sp>
        <p:nvSpPr>
          <p:cNvPr id="6" name="テキスト ボックス 5">
            <a:extLst>
              <a:ext uri="{FF2B5EF4-FFF2-40B4-BE49-F238E27FC236}">
                <a16:creationId xmlns:a16="http://schemas.microsoft.com/office/drawing/2014/main" id="{E768D6E7-A158-6E92-D9EE-42832E1D78A3}"/>
              </a:ext>
            </a:extLst>
          </p:cNvPr>
          <p:cNvSpPr txBox="1"/>
          <p:nvPr/>
        </p:nvSpPr>
        <p:spPr>
          <a:xfrm>
            <a:off x="6370320" y="2136999"/>
            <a:ext cx="2583180" cy="3231654"/>
          </a:xfrm>
          <a:prstGeom prst="rect">
            <a:avLst/>
          </a:prstGeom>
          <a:solidFill>
            <a:srgbClr val="FFFF99"/>
          </a:solidFill>
          <a:ln>
            <a:solidFill>
              <a:schemeClr val="tx1"/>
            </a:solidFill>
          </a:ln>
        </p:spPr>
        <p:txBody>
          <a:bodyPr wrap="square" rtlCol="0">
            <a:spAutoFit/>
          </a:bodyPr>
          <a:lstStyle/>
          <a:p>
            <a:r>
              <a:rPr lang="en-US" altLang="ja-JP" sz="1200" b="1"/>
              <a:t>【</a:t>
            </a:r>
            <a:r>
              <a:rPr lang="ja-JP" altLang="en-US" sz="1200" b="1"/>
              <a:t>食料品</a:t>
            </a:r>
            <a:r>
              <a:rPr lang="en-US" altLang="ja-JP" sz="1200" b="1"/>
              <a:t>】</a:t>
            </a:r>
          </a:p>
          <a:p>
            <a:r>
              <a:rPr lang="ja-JP" altLang="en-US" sz="1200" b="1"/>
              <a:t>・次期更新予定日</a:t>
            </a:r>
            <a:endParaRPr lang="en-US" altLang="ja-JP" sz="1200" b="1"/>
          </a:p>
          <a:p>
            <a:r>
              <a:rPr lang="ja-JP" altLang="en-US" sz="1200" b="1"/>
              <a:t>　最初に消費期限切れになる　　</a:t>
            </a:r>
            <a:endParaRPr lang="en-US" altLang="ja-JP" sz="1200" b="1"/>
          </a:p>
          <a:p>
            <a:r>
              <a:rPr lang="ja-JP" altLang="en-US" sz="1200" b="1"/>
              <a:t>　ものの日付を入力ください。</a:t>
            </a:r>
            <a:endParaRPr lang="en-US" altLang="ja-JP" sz="1200" b="1"/>
          </a:p>
          <a:p>
            <a:r>
              <a:rPr lang="ja-JP" altLang="en-US" sz="1200" b="1"/>
              <a:t>・食料は</a:t>
            </a:r>
            <a:r>
              <a:rPr lang="en-US" altLang="ja-JP" sz="1200" b="1"/>
              <a:t>1</a:t>
            </a:r>
            <a:r>
              <a:rPr lang="ja-JP" altLang="en-US" sz="1200" b="1"/>
              <a:t>人</a:t>
            </a:r>
            <a:r>
              <a:rPr lang="en-US" altLang="ja-JP" sz="1200" b="1"/>
              <a:t>1</a:t>
            </a:r>
            <a:r>
              <a:rPr lang="ja-JP" altLang="en-US" sz="1200" b="1"/>
              <a:t>日</a:t>
            </a:r>
            <a:r>
              <a:rPr lang="en-US" altLang="ja-JP" sz="1200" b="1"/>
              <a:t>3</a:t>
            </a:r>
            <a:r>
              <a:rPr lang="ja-JP" altLang="en-US" sz="1200" b="1"/>
              <a:t>食を基準</a:t>
            </a:r>
            <a:endParaRPr lang="en-US" altLang="ja-JP" sz="1200" b="1"/>
          </a:p>
          <a:p>
            <a:endParaRPr lang="en-US" altLang="ja-JP" sz="1200" b="1"/>
          </a:p>
          <a:p>
            <a:r>
              <a:rPr kumimoji="1" lang="ja-JP" altLang="en-US" sz="1200" b="1"/>
              <a:t>・〇日分の計算例</a:t>
            </a:r>
            <a:endParaRPr lang="en-US" altLang="ja-JP" sz="1200" b="1"/>
          </a:p>
          <a:p>
            <a:r>
              <a:rPr lang="ja-JP" altLang="en-US" sz="1200" b="1"/>
              <a:t>実際の備蓄食料：</a:t>
            </a:r>
            <a:r>
              <a:rPr lang="en-US" altLang="ja-JP" sz="1200" b="1"/>
              <a:t>630</a:t>
            </a:r>
            <a:r>
              <a:rPr lang="ja-JP" altLang="en-US" sz="1200" b="1"/>
              <a:t>食</a:t>
            </a:r>
            <a:endParaRPr lang="en-US" altLang="ja-JP" sz="1200" b="1"/>
          </a:p>
          <a:p>
            <a:r>
              <a:rPr lang="ja-JP" altLang="en-US" sz="1200" b="1"/>
              <a:t>入所者＋職員：</a:t>
            </a:r>
            <a:r>
              <a:rPr lang="en-US" altLang="ja-JP" sz="1200" b="1"/>
              <a:t>60</a:t>
            </a:r>
            <a:r>
              <a:rPr lang="ja-JP" altLang="en-US" sz="1200" b="1"/>
              <a:t>人</a:t>
            </a:r>
            <a:endParaRPr lang="en-US" altLang="ja-JP" sz="1200" b="1"/>
          </a:p>
          <a:p>
            <a:endParaRPr lang="en-US" altLang="ja-JP" sz="1200" b="1"/>
          </a:p>
          <a:p>
            <a:r>
              <a:rPr lang="en-US" altLang="ja-JP" sz="1200" b="1"/>
              <a:t>630÷60÷3</a:t>
            </a:r>
            <a:r>
              <a:rPr lang="ja-JP" altLang="en-US" sz="1200" b="1"/>
              <a:t>＝</a:t>
            </a:r>
            <a:r>
              <a:rPr lang="en-US" altLang="ja-JP" sz="1200" b="1"/>
              <a:t>3.5</a:t>
            </a:r>
            <a:r>
              <a:rPr lang="ja-JP" altLang="en-US" sz="1200" b="1"/>
              <a:t>日分</a:t>
            </a:r>
            <a:r>
              <a:rPr lang="en-US" altLang="ja-JP" sz="1200" b="1"/>
              <a:t>(</a:t>
            </a:r>
            <a:r>
              <a:rPr lang="ja-JP" altLang="en-US" sz="1200" b="1">
                <a:solidFill>
                  <a:srgbClr val="3333FF"/>
                </a:solidFill>
              </a:rPr>
              <a:t>①</a:t>
            </a:r>
            <a:r>
              <a:rPr lang="en-US" altLang="ja-JP" sz="1200" b="1"/>
              <a:t>)</a:t>
            </a:r>
          </a:p>
          <a:p>
            <a:endParaRPr lang="en-US" altLang="ja-JP" sz="1200" b="1"/>
          </a:p>
          <a:p>
            <a:r>
              <a:rPr lang="en-US" altLang="ja-JP" sz="1200" b="1"/>
              <a:t>【</a:t>
            </a:r>
            <a:r>
              <a:rPr lang="ja-JP" altLang="en-US" sz="1200" b="1"/>
              <a:t>簡易トイレ</a:t>
            </a:r>
            <a:r>
              <a:rPr lang="en-US" altLang="ja-JP" sz="1200" b="1"/>
              <a:t>】</a:t>
            </a:r>
          </a:p>
          <a:p>
            <a:endParaRPr lang="en-US" altLang="ja-JP" sz="1200" b="1"/>
          </a:p>
          <a:p>
            <a:r>
              <a:rPr lang="en-US" altLang="ja-JP" sz="1200" b="1"/>
              <a:t>※</a:t>
            </a:r>
            <a:r>
              <a:rPr lang="ja-JP" altLang="en-US" sz="1200" b="1"/>
              <a:t>要介護度によって簡易トイレの</a:t>
            </a:r>
            <a:endParaRPr lang="en-US" altLang="ja-JP" sz="1200" b="1"/>
          </a:p>
          <a:p>
            <a:r>
              <a:rPr lang="ja-JP" altLang="en-US" sz="1200" b="1"/>
              <a:t>　使用頻度が変わるため、利用者の</a:t>
            </a:r>
            <a:endParaRPr lang="en-US" altLang="ja-JP" sz="1200" b="1"/>
          </a:p>
          <a:p>
            <a:r>
              <a:rPr lang="ja-JP" altLang="en-US" sz="1200" b="1"/>
              <a:t>　状況に応じて必要数を備蓄ください。</a:t>
            </a:r>
            <a:endParaRPr lang="en-US" altLang="ja-JP" sz="1200" b="1"/>
          </a:p>
        </p:txBody>
      </p:sp>
      <p:sp>
        <p:nvSpPr>
          <p:cNvPr id="3" name="テキスト ボックス 2">
            <a:extLst>
              <a:ext uri="{FF2B5EF4-FFF2-40B4-BE49-F238E27FC236}">
                <a16:creationId xmlns:a16="http://schemas.microsoft.com/office/drawing/2014/main" id="{B1CC7565-2C43-8F5C-D1B6-E45AF8228BB0}"/>
              </a:ext>
            </a:extLst>
          </p:cNvPr>
          <p:cNvSpPr txBox="1"/>
          <p:nvPr/>
        </p:nvSpPr>
        <p:spPr>
          <a:xfrm>
            <a:off x="1076650" y="3154680"/>
            <a:ext cx="585216" cy="338554"/>
          </a:xfrm>
          <a:prstGeom prst="rect">
            <a:avLst/>
          </a:prstGeom>
          <a:noFill/>
        </p:spPr>
        <p:txBody>
          <a:bodyPr wrap="square" rtlCol="0">
            <a:spAutoFit/>
          </a:bodyPr>
          <a:lstStyle/>
          <a:p>
            <a:r>
              <a:rPr kumimoji="1" lang="ja-JP" altLang="en-US" sz="1600">
                <a:solidFill>
                  <a:srgbClr val="0000FF"/>
                </a:solidFill>
              </a:rPr>
              <a:t>①</a:t>
            </a:r>
          </a:p>
        </p:txBody>
      </p:sp>
    </p:spTree>
    <p:extLst>
      <p:ext uri="{BB962C8B-B14F-4D97-AF65-F5344CB8AC3E}">
        <p14:creationId xmlns:p14="http://schemas.microsoft.com/office/powerpoint/2010/main" val="3159649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864CAF-64AA-EE51-A497-59061666B121}"/>
              </a:ext>
            </a:extLst>
          </p:cNvPr>
          <p:cNvSpPr>
            <a:spLocks noGrp="1"/>
          </p:cNvSpPr>
          <p:nvPr>
            <p:ph type="title"/>
          </p:nvPr>
        </p:nvSpPr>
        <p:spPr/>
        <p:txBody>
          <a:bodyPr/>
          <a:lstStyle/>
          <a:p>
            <a:r>
              <a:rPr kumimoji="1" lang="ja-JP" altLang="en-US"/>
              <a:t>目次</a:t>
            </a:r>
          </a:p>
        </p:txBody>
      </p:sp>
      <p:sp>
        <p:nvSpPr>
          <p:cNvPr id="3" name="コンテンツ プレースホルダー 2">
            <a:extLst>
              <a:ext uri="{FF2B5EF4-FFF2-40B4-BE49-F238E27FC236}">
                <a16:creationId xmlns:a16="http://schemas.microsoft.com/office/drawing/2014/main" id="{01E302E3-74AC-EEAD-F321-0911D0208F31}"/>
              </a:ext>
            </a:extLst>
          </p:cNvPr>
          <p:cNvSpPr>
            <a:spLocks noGrp="1"/>
          </p:cNvSpPr>
          <p:nvPr>
            <p:ph idx="1"/>
          </p:nvPr>
        </p:nvSpPr>
        <p:spPr/>
        <p:txBody>
          <a:bodyPr>
            <a:normAutofit/>
          </a:bodyPr>
          <a:lstStyle/>
          <a:p>
            <a:r>
              <a:rPr kumimoji="1" lang="ja-JP" altLang="en-US" sz="2000"/>
              <a:t>・備蓄状況</a:t>
            </a:r>
            <a:r>
              <a:rPr lang="ja-JP" altLang="en-US" sz="2000"/>
              <a:t>報告の概要</a:t>
            </a:r>
            <a:endParaRPr kumimoji="1" lang="en-US" altLang="ja-JP" sz="2000"/>
          </a:p>
          <a:p>
            <a:r>
              <a:rPr lang="ja-JP" altLang="en-US" sz="2000"/>
              <a:t>・対象施設</a:t>
            </a:r>
            <a:endParaRPr lang="en-US" altLang="ja-JP" sz="2000"/>
          </a:p>
          <a:p>
            <a:r>
              <a:rPr kumimoji="1" lang="ja-JP" altLang="en-US" sz="2000"/>
              <a:t>・報告</a:t>
            </a:r>
            <a:r>
              <a:rPr lang="ja-JP" altLang="en-US" sz="2000"/>
              <a:t>方法</a:t>
            </a:r>
            <a:endParaRPr kumimoji="1" lang="en-US" altLang="ja-JP" sz="2000"/>
          </a:p>
          <a:p>
            <a:endParaRPr kumimoji="1" lang="ja-JP" altLang="en-US" sz="1800"/>
          </a:p>
        </p:txBody>
      </p:sp>
    </p:spTree>
    <p:extLst>
      <p:ext uri="{BB962C8B-B14F-4D97-AF65-F5344CB8AC3E}">
        <p14:creationId xmlns:p14="http://schemas.microsoft.com/office/powerpoint/2010/main" val="3696601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E03DF3-FD4F-6E97-DD01-AEA45682F07E}"/>
              </a:ext>
            </a:extLst>
          </p:cNvPr>
          <p:cNvSpPr>
            <a:spLocks noGrp="1"/>
          </p:cNvSpPr>
          <p:nvPr>
            <p:ph type="title"/>
          </p:nvPr>
        </p:nvSpPr>
        <p:spPr/>
        <p:txBody>
          <a:bodyPr/>
          <a:lstStyle/>
          <a:p>
            <a:r>
              <a:rPr kumimoji="1" lang="ja-JP" altLang="en-US"/>
              <a:t>福祉避難所の指定</a:t>
            </a:r>
          </a:p>
        </p:txBody>
      </p:sp>
      <p:pic>
        <p:nvPicPr>
          <p:cNvPr id="5" name="コンテンツ プレースホルダー 4" descr="グラフィカル ユーザー インターフェイス が含まれている画像&#10;&#10;AI 生成コンテンツは誤りを含む可能性があります。">
            <a:extLst>
              <a:ext uri="{FF2B5EF4-FFF2-40B4-BE49-F238E27FC236}">
                <a16:creationId xmlns:a16="http://schemas.microsoft.com/office/drawing/2014/main" id="{9F9DD558-BBE2-A35D-5F96-E32E24F307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4769" y="2042546"/>
            <a:ext cx="6523285" cy="2088061"/>
          </a:xfrm>
        </p:spPr>
      </p:pic>
      <p:sp>
        <p:nvSpPr>
          <p:cNvPr id="3" name="テキスト ボックス 2">
            <a:extLst>
              <a:ext uri="{FF2B5EF4-FFF2-40B4-BE49-F238E27FC236}">
                <a16:creationId xmlns:a16="http://schemas.microsoft.com/office/drawing/2014/main" id="{A2E82821-E041-4833-B831-E964BD100322}"/>
              </a:ext>
            </a:extLst>
          </p:cNvPr>
          <p:cNvSpPr txBox="1"/>
          <p:nvPr/>
        </p:nvSpPr>
        <p:spPr>
          <a:xfrm>
            <a:off x="1129150" y="4325112"/>
            <a:ext cx="6350642" cy="646331"/>
          </a:xfrm>
          <a:prstGeom prst="rect">
            <a:avLst/>
          </a:prstGeom>
          <a:solidFill>
            <a:srgbClr val="FFFF99"/>
          </a:solidFill>
          <a:ln>
            <a:solidFill>
              <a:schemeClr val="tx1"/>
            </a:solidFill>
          </a:ln>
        </p:spPr>
        <p:txBody>
          <a:bodyPr wrap="square" rtlCol="0">
            <a:spAutoFit/>
          </a:bodyPr>
          <a:lstStyle/>
          <a:p>
            <a:r>
              <a:rPr kumimoji="1" lang="ja-JP" altLang="en-US"/>
              <a:t>・福祉施設避難所として指定されている場合は、ありを選択</a:t>
            </a:r>
            <a:endParaRPr kumimoji="1" lang="en-US" altLang="ja-JP"/>
          </a:p>
          <a:p>
            <a:endParaRPr kumimoji="1" lang="ja-JP" altLang="en-US"/>
          </a:p>
        </p:txBody>
      </p:sp>
    </p:spTree>
    <p:extLst>
      <p:ext uri="{BB962C8B-B14F-4D97-AF65-F5344CB8AC3E}">
        <p14:creationId xmlns:p14="http://schemas.microsoft.com/office/powerpoint/2010/main" val="4379261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309D3-B992-820F-3311-7D05432D819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10F1DE0-D306-653F-9066-96FDA3CAACCE}"/>
              </a:ext>
            </a:extLst>
          </p:cNvPr>
          <p:cNvSpPr>
            <a:spLocks noGrp="1"/>
          </p:cNvSpPr>
          <p:nvPr>
            <p:ph type="title"/>
          </p:nvPr>
        </p:nvSpPr>
        <p:spPr/>
        <p:txBody>
          <a:bodyPr>
            <a:normAutofit/>
          </a:bodyPr>
          <a:lstStyle/>
          <a:p>
            <a:r>
              <a:rPr lang="ja-JP" altLang="en-US" sz="4400" dirty="0"/>
              <a:t>＜感染症</a:t>
            </a:r>
            <a:r>
              <a:rPr kumimoji="1" lang="ja-JP" altLang="en-US" sz="4400" dirty="0"/>
              <a:t>対策＞</a:t>
            </a:r>
          </a:p>
        </p:txBody>
      </p:sp>
      <p:sp>
        <p:nvSpPr>
          <p:cNvPr id="3" name="テキスト プレースホルダー 2">
            <a:extLst>
              <a:ext uri="{FF2B5EF4-FFF2-40B4-BE49-F238E27FC236}">
                <a16:creationId xmlns:a16="http://schemas.microsoft.com/office/drawing/2014/main" id="{1B0AFB05-CF9D-0DB7-9B10-CBE97267F9C8}"/>
              </a:ext>
            </a:extLst>
          </p:cNvPr>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482285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774EDD-A7C4-C202-CF77-31814586A10E}"/>
              </a:ext>
            </a:extLst>
          </p:cNvPr>
          <p:cNvSpPr>
            <a:spLocks noGrp="1"/>
          </p:cNvSpPr>
          <p:nvPr>
            <p:ph type="title"/>
          </p:nvPr>
        </p:nvSpPr>
        <p:spPr/>
        <p:txBody>
          <a:bodyPr/>
          <a:lstStyle/>
          <a:p>
            <a:r>
              <a:rPr kumimoji="1" lang="en-US" altLang="ja-JP"/>
              <a:t>BCP</a:t>
            </a:r>
            <a:r>
              <a:rPr kumimoji="1" lang="ja-JP" altLang="en-US"/>
              <a:t>策定状況</a:t>
            </a:r>
          </a:p>
        </p:txBody>
      </p:sp>
      <p:pic>
        <p:nvPicPr>
          <p:cNvPr id="5" name="コンテンツ プレースホルダー 4" descr="グラフ, 棒グラフ&#10;&#10;AI 生成コンテンツは誤りを含む可能性があります。">
            <a:extLst>
              <a:ext uri="{FF2B5EF4-FFF2-40B4-BE49-F238E27FC236}">
                <a16:creationId xmlns:a16="http://schemas.microsoft.com/office/drawing/2014/main" id="{8D423652-EDCC-925C-712C-E8AD90C0B6C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2960" y="1692021"/>
            <a:ext cx="6500423" cy="2194750"/>
          </a:xfrm>
        </p:spPr>
      </p:pic>
      <p:sp>
        <p:nvSpPr>
          <p:cNvPr id="3" name="テキスト ボックス 2">
            <a:extLst>
              <a:ext uri="{FF2B5EF4-FFF2-40B4-BE49-F238E27FC236}">
                <a16:creationId xmlns:a16="http://schemas.microsoft.com/office/drawing/2014/main" id="{135BDE21-E61F-4B0A-600B-C527A269C6DD}"/>
              </a:ext>
            </a:extLst>
          </p:cNvPr>
          <p:cNvSpPr txBox="1"/>
          <p:nvPr/>
        </p:nvSpPr>
        <p:spPr>
          <a:xfrm>
            <a:off x="822960" y="4210812"/>
            <a:ext cx="6702073" cy="369332"/>
          </a:xfrm>
          <a:prstGeom prst="rect">
            <a:avLst/>
          </a:prstGeom>
          <a:solidFill>
            <a:srgbClr val="FFFF99"/>
          </a:solidFill>
          <a:ln>
            <a:solidFill>
              <a:schemeClr val="tx1"/>
            </a:solidFill>
          </a:ln>
        </p:spPr>
        <p:txBody>
          <a:bodyPr wrap="square" rtlCol="0">
            <a:spAutoFit/>
          </a:bodyPr>
          <a:lstStyle/>
          <a:p>
            <a:r>
              <a:rPr kumimoji="1" lang="ja-JP" altLang="en-US"/>
              <a:t>・なし</a:t>
            </a:r>
            <a:r>
              <a:rPr kumimoji="1" lang="en-US" altLang="ja-JP"/>
              <a:t>/</a:t>
            </a:r>
            <a:r>
              <a:rPr kumimoji="1" lang="ja-JP" altLang="en-US"/>
              <a:t>ありを選択、</a:t>
            </a:r>
            <a:r>
              <a:rPr kumimoji="1" lang="en-US" altLang="ja-JP"/>
              <a:t>BCP</a:t>
            </a:r>
            <a:r>
              <a:rPr kumimoji="1" lang="ja-JP" altLang="en-US"/>
              <a:t>の内容がわかるファイルをアップロードする</a:t>
            </a:r>
          </a:p>
        </p:txBody>
      </p:sp>
    </p:spTree>
    <p:extLst>
      <p:ext uri="{BB962C8B-B14F-4D97-AF65-F5344CB8AC3E}">
        <p14:creationId xmlns:p14="http://schemas.microsoft.com/office/powerpoint/2010/main" val="2455813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2A71E06-0989-6E4E-12B5-0FFDB2C7ACEB}"/>
              </a:ext>
            </a:extLst>
          </p:cNvPr>
          <p:cNvSpPr>
            <a:spLocks noGrp="1"/>
          </p:cNvSpPr>
          <p:nvPr>
            <p:ph type="title"/>
          </p:nvPr>
        </p:nvSpPr>
        <p:spPr/>
        <p:txBody>
          <a:bodyPr/>
          <a:lstStyle/>
          <a:p>
            <a:r>
              <a:rPr kumimoji="1" lang="ja-JP" altLang="en-US"/>
              <a:t>備蓄</a:t>
            </a:r>
            <a:r>
              <a:rPr lang="ja-JP" altLang="en-US"/>
              <a:t>物品</a:t>
            </a:r>
            <a:endParaRPr kumimoji="1" lang="ja-JP" altLang="en-US"/>
          </a:p>
        </p:txBody>
      </p:sp>
      <p:pic>
        <p:nvPicPr>
          <p:cNvPr id="5" name="コンテンツ プレースホルダー 4" descr="棒グラフ&#10;&#10;AI 生成コンテンツは誤りを含む可能性があります。">
            <a:extLst>
              <a:ext uri="{FF2B5EF4-FFF2-40B4-BE49-F238E27FC236}">
                <a16:creationId xmlns:a16="http://schemas.microsoft.com/office/drawing/2014/main" id="{5D453CD6-2B6D-F18A-04C3-6C315D6DEBE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5182" y="1528093"/>
            <a:ext cx="5289779" cy="3653507"/>
          </a:xfrm>
        </p:spPr>
      </p:pic>
      <p:sp>
        <p:nvSpPr>
          <p:cNvPr id="6" name="テキスト ボックス 5">
            <a:extLst>
              <a:ext uri="{FF2B5EF4-FFF2-40B4-BE49-F238E27FC236}">
                <a16:creationId xmlns:a16="http://schemas.microsoft.com/office/drawing/2014/main" id="{06C949A1-B194-8752-04FB-86E49461612D}"/>
              </a:ext>
            </a:extLst>
          </p:cNvPr>
          <p:cNvSpPr txBox="1"/>
          <p:nvPr/>
        </p:nvSpPr>
        <p:spPr>
          <a:xfrm>
            <a:off x="6045638" y="2083705"/>
            <a:ext cx="2473522" cy="1754326"/>
          </a:xfrm>
          <a:prstGeom prst="rect">
            <a:avLst/>
          </a:prstGeom>
          <a:solidFill>
            <a:srgbClr val="FFFF99"/>
          </a:solidFill>
          <a:ln>
            <a:solidFill>
              <a:schemeClr val="tx1"/>
            </a:solidFill>
          </a:ln>
        </p:spPr>
        <p:txBody>
          <a:bodyPr wrap="square" rtlCol="0">
            <a:spAutoFit/>
          </a:bodyPr>
          <a:lstStyle/>
          <a:p>
            <a:r>
              <a:rPr lang="ja-JP" altLang="en-US" sz="1200" b="1"/>
              <a:t>・備蓄として確保している分を記入ください。</a:t>
            </a:r>
            <a:endParaRPr lang="en-US" altLang="ja-JP" sz="1200" b="1"/>
          </a:p>
          <a:p>
            <a:endParaRPr lang="en-US" altLang="ja-JP" sz="1200" b="1"/>
          </a:p>
          <a:p>
            <a:r>
              <a:rPr lang="ja-JP" altLang="en-US" sz="1200" b="1"/>
              <a:t>・平時の利用量を把握していない場合は、別添の計算ファイルの量を入れてください。</a:t>
            </a:r>
            <a:endParaRPr lang="en-US" altLang="ja-JP" sz="1200" b="1"/>
          </a:p>
          <a:p>
            <a:endParaRPr lang="en-US" altLang="ja-JP" sz="1200" b="1"/>
          </a:p>
          <a:p>
            <a:endParaRPr lang="en-US" altLang="ja-JP" sz="1200" b="1"/>
          </a:p>
          <a:p>
            <a:endParaRPr lang="en-US" altLang="ja-JP" sz="1200" b="1"/>
          </a:p>
        </p:txBody>
      </p:sp>
    </p:spTree>
    <p:extLst>
      <p:ext uri="{BB962C8B-B14F-4D97-AF65-F5344CB8AC3E}">
        <p14:creationId xmlns:p14="http://schemas.microsoft.com/office/powerpoint/2010/main" val="1265267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FA624E2-4E9C-02A6-C117-22FF746C962F}"/>
              </a:ext>
            </a:extLst>
          </p:cNvPr>
          <p:cNvSpPr>
            <a:spLocks noGrp="1"/>
          </p:cNvSpPr>
          <p:nvPr>
            <p:ph type="title"/>
          </p:nvPr>
        </p:nvSpPr>
        <p:spPr/>
        <p:txBody>
          <a:bodyPr/>
          <a:lstStyle/>
          <a:p>
            <a:r>
              <a:rPr kumimoji="1" lang="ja-JP" altLang="en-US"/>
              <a:t>備蓄</a:t>
            </a:r>
            <a:r>
              <a:rPr lang="ja-JP" altLang="en-US"/>
              <a:t>物品</a:t>
            </a:r>
            <a:endParaRPr kumimoji="1" lang="ja-JP" altLang="en-US"/>
          </a:p>
        </p:txBody>
      </p:sp>
      <p:pic>
        <p:nvPicPr>
          <p:cNvPr id="5" name="コンテンツ プレースホルダー 4" descr="グラフィカル ユーザー インターフェイス が含まれている画像&#10;&#10;AI 生成コンテンツは誤りを含む可能性があります。">
            <a:extLst>
              <a:ext uri="{FF2B5EF4-FFF2-40B4-BE49-F238E27FC236}">
                <a16:creationId xmlns:a16="http://schemas.microsoft.com/office/drawing/2014/main" id="{79D08FC2-8623-A5E6-14BC-F7A47A5A3D1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8301" y="1523835"/>
            <a:ext cx="6508044" cy="3810330"/>
          </a:xfrm>
        </p:spPr>
      </p:pic>
      <p:sp>
        <p:nvSpPr>
          <p:cNvPr id="3" name="テキスト ボックス 2">
            <a:extLst>
              <a:ext uri="{FF2B5EF4-FFF2-40B4-BE49-F238E27FC236}">
                <a16:creationId xmlns:a16="http://schemas.microsoft.com/office/drawing/2014/main" id="{E7CD0545-361C-C3A9-666D-821D559E0883}"/>
              </a:ext>
            </a:extLst>
          </p:cNvPr>
          <p:cNvSpPr txBox="1"/>
          <p:nvPr/>
        </p:nvSpPr>
        <p:spPr>
          <a:xfrm>
            <a:off x="6856345" y="1928257"/>
            <a:ext cx="2095631" cy="1754326"/>
          </a:xfrm>
          <a:prstGeom prst="rect">
            <a:avLst/>
          </a:prstGeom>
          <a:solidFill>
            <a:srgbClr val="FFFF99"/>
          </a:solidFill>
          <a:ln>
            <a:solidFill>
              <a:schemeClr val="tx1"/>
            </a:solidFill>
          </a:ln>
        </p:spPr>
        <p:txBody>
          <a:bodyPr wrap="square" rtlCol="0">
            <a:spAutoFit/>
          </a:bodyPr>
          <a:lstStyle/>
          <a:p>
            <a:r>
              <a:rPr lang="ja-JP" altLang="en-US" sz="1200" b="1"/>
              <a:t>・備蓄として確保している分を記入ください。</a:t>
            </a:r>
            <a:endParaRPr lang="en-US" altLang="ja-JP" sz="1200" b="1"/>
          </a:p>
          <a:p>
            <a:endParaRPr lang="en-US" altLang="ja-JP" sz="1200" b="1"/>
          </a:p>
          <a:p>
            <a:r>
              <a:rPr lang="ja-JP" altLang="en-US" sz="1200" b="1"/>
              <a:t>・平時の利用量を把握していない場合は、別添の計算ファイルの量を入れてください。</a:t>
            </a:r>
            <a:endParaRPr lang="en-US" altLang="ja-JP" sz="1200" b="1"/>
          </a:p>
          <a:p>
            <a:endParaRPr lang="en-US" altLang="ja-JP" sz="1200" b="1"/>
          </a:p>
          <a:p>
            <a:endParaRPr lang="en-US" altLang="ja-JP" sz="1200" b="1"/>
          </a:p>
          <a:p>
            <a:endParaRPr lang="en-US" altLang="ja-JP" sz="1200" b="1"/>
          </a:p>
        </p:txBody>
      </p:sp>
    </p:spTree>
    <p:extLst>
      <p:ext uri="{BB962C8B-B14F-4D97-AF65-F5344CB8AC3E}">
        <p14:creationId xmlns:p14="http://schemas.microsoft.com/office/powerpoint/2010/main" val="1102315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2D4655-C9E1-C8F5-3212-071BD155C55E}"/>
              </a:ext>
            </a:extLst>
          </p:cNvPr>
          <p:cNvSpPr>
            <a:spLocks noGrp="1"/>
          </p:cNvSpPr>
          <p:nvPr>
            <p:ph type="title"/>
          </p:nvPr>
        </p:nvSpPr>
        <p:spPr/>
        <p:txBody>
          <a:bodyPr/>
          <a:lstStyle/>
          <a:p>
            <a:r>
              <a:rPr lang="ja-JP" altLang="en-US"/>
              <a:t>概要</a:t>
            </a:r>
            <a:endParaRPr kumimoji="1" lang="ja-JP" altLang="en-US"/>
          </a:p>
        </p:txBody>
      </p:sp>
      <p:graphicFrame>
        <p:nvGraphicFramePr>
          <p:cNvPr id="5" name="表 5">
            <a:extLst>
              <a:ext uri="{FF2B5EF4-FFF2-40B4-BE49-F238E27FC236}">
                <a16:creationId xmlns:a16="http://schemas.microsoft.com/office/drawing/2014/main" id="{03785681-3623-F281-4FFB-29BF5BED6254}"/>
              </a:ext>
            </a:extLst>
          </p:cNvPr>
          <p:cNvGraphicFramePr>
            <a:graphicFrameLocks noGrp="1"/>
          </p:cNvGraphicFramePr>
          <p:nvPr>
            <p:extLst>
              <p:ext uri="{D42A27DB-BD31-4B8C-83A1-F6EECF244321}">
                <p14:modId xmlns:p14="http://schemas.microsoft.com/office/powerpoint/2010/main" val="911419507"/>
              </p:ext>
            </p:extLst>
          </p:nvPr>
        </p:nvGraphicFramePr>
        <p:xfrm>
          <a:off x="664845" y="1478279"/>
          <a:ext cx="7814310" cy="3965147"/>
        </p:xfrm>
        <a:graphic>
          <a:graphicData uri="http://schemas.openxmlformats.org/drawingml/2006/table">
            <a:tbl>
              <a:tblPr firstRow="1" bandRow="1">
                <a:tableStyleId>{5C22544A-7EE6-4342-B048-85BDC9FD1C3A}</a:tableStyleId>
              </a:tblPr>
              <a:tblGrid>
                <a:gridCol w="1319117">
                  <a:extLst>
                    <a:ext uri="{9D8B030D-6E8A-4147-A177-3AD203B41FA5}">
                      <a16:colId xmlns:a16="http://schemas.microsoft.com/office/drawing/2014/main" val="213327163"/>
                    </a:ext>
                  </a:extLst>
                </a:gridCol>
                <a:gridCol w="6495193">
                  <a:extLst>
                    <a:ext uri="{9D8B030D-6E8A-4147-A177-3AD203B41FA5}">
                      <a16:colId xmlns:a16="http://schemas.microsoft.com/office/drawing/2014/main" val="1963446998"/>
                    </a:ext>
                  </a:extLst>
                </a:gridCol>
              </a:tblGrid>
              <a:tr h="639562">
                <a:tc>
                  <a:txBody>
                    <a:bodyPr/>
                    <a:lstStyle/>
                    <a:p>
                      <a:endParaRPr kumimoji="1" lang="ja-JP" altLang="en-US" sz="2000"/>
                    </a:p>
                  </a:txBody>
                  <a:tcPr/>
                </a:tc>
                <a:tc>
                  <a:txBody>
                    <a:bodyPr/>
                    <a:lstStyle/>
                    <a:p>
                      <a:endParaRPr kumimoji="1" lang="ja-JP" altLang="en-US" sz="2000"/>
                    </a:p>
                  </a:txBody>
                  <a:tcPr/>
                </a:tc>
                <a:extLst>
                  <a:ext uri="{0D108BD9-81ED-4DB2-BD59-A6C34878D82A}">
                    <a16:rowId xmlns:a16="http://schemas.microsoft.com/office/drawing/2014/main" val="4095925280"/>
                  </a:ext>
                </a:extLst>
              </a:tr>
              <a:tr h="1100545">
                <a:tc>
                  <a:txBody>
                    <a:bodyPr/>
                    <a:lstStyle/>
                    <a:p>
                      <a:r>
                        <a:rPr kumimoji="1" lang="ja-JP" altLang="en-US" sz="2000"/>
                        <a:t>目的</a:t>
                      </a:r>
                    </a:p>
                  </a:txBody>
                  <a:tcPr/>
                </a:tc>
                <a:tc>
                  <a:txBody>
                    <a:bodyPr/>
                    <a:lstStyle/>
                    <a:p>
                      <a:r>
                        <a:rPr kumimoji="1" lang="ja-JP" altLang="en-US" sz="2000"/>
                        <a:t>備蓄状況を見える化しておき、有事の際の支援優先判断に</a:t>
                      </a:r>
                      <a:endParaRPr kumimoji="1" lang="en-US" altLang="ja-JP" sz="2000"/>
                    </a:p>
                    <a:p>
                      <a:r>
                        <a:rPr kumimoji="1" lang="ja-JP" altLang="en-US" sz="2000"/>
                        <a:t>活用するため</a:t>
                      </a:r>
                      <a:endParaRPr kumimoji="1" lang="en-US" altLang="ja-JP" sz="2000"/>
                    </a:p>
                  </a:txBody>
                  <a:tcPr/>
                </a:tc>
                <a:extLst>
                  <a:ext uri="{0D108BD9-81ED-4DB2-BD59-A6C34878D82A}">
                    <a16:rowId xmlns:a16="http://schemas.microsoft.com/office/drawing/2014/main" val="861316375"/>
                  </a:ext>
                </a:extLst>
              </a:tr>
              <a:tr h="978848">
                <a:tc>
                  <a:txBody>
                    <a:bodyPr/>
                    <a:lstStyle/>
                    <a:p>
                      <a:r>
                        <a:rPr kumimoji="1" lang="ja-JP" altLang="en-US" sz="2000"/>
                        <a:t>報告項目</a:t>
                      </a:r>
                    </a:p>
                  </a:txBody>
                  <a:tcPr/>
                </a:tc>
                <a:tc>
                  <a:txBody>
                    <a:bodyPr/>
                    <a:lstStyle/>
                    <a:p>
                      <a:r>
                        <a:rPr kumimoji="1" lang="en-US" altLang="ja-JP" sz="2000"/>
                        <a:t>【</a:t>
                      </a:r>
                      <a:r>
                        <a:rPr kumimoji="1" lang="ja-JP" altLang="en-US" sz="2000"/>
                        <a:t>災害対応</a:t>
                      </a:r>
                      <a:r>
                        <a:rPr kumimoji="1" lang="en-US" altLang="ja-JP" sz="2000"/>
                        <a:t>】</a:t>
                      </a:r>
                    </a:p>
                    <a:p>
                      <a:r>
                        <a:rPr kumimoji="1" lang="ja-JP" altLang="en-US" sz="2000"/>
                        <a:t>・</a:t>
                      </a:r>
                      <a:r>
                        <a:rPr kumimoji="1" lang="en-US" altLang="ja-JP" sz="2000"/>
                        <a:t>BCP</a:t>
                      </a:r>
                      <a:r>
                        <a:rPr kumimoji="1" lang="ja-JP" altLang="en-US" sz="2000"/>
                        <a:t>の策定状況</a:t>
                      </a:r>
                      <a:endParaRPr kumimoji="1" lang="en-US" altLang="ja-JP" sz="2000"/>
                    </a:p>
                    <a:p>
                      <a:r>
                        <a:rPr kumimoji="1" lang="ja-JP" altLang="en-US" sz="2000"/>
                        <a:t>・立地状況</a:t>
                      </a:r>
                      <a:endParaRPr kumimoji="1" lang="en-US" altLang="ja-JP" sz="2000"/>
                    </a:p>
                    <a:p>
                      <a:r>
                        <a:rPr kumimoji="1" lang="ja-JP" altLang="en-US" sz="2000"/>
                        <a:t>・国土強靭化対策の状況</a:t>
                      </a:r>
                      <a:endParaRPr kumimoji="1" lang="en-US" altLang="ja-JP" sz="2000"/>
                    </a:p>
                    <a:p>
                      <a:r>
                        <a:rPr kumimoji="1" lang="ja-JP" altLang="en-US" sz="2000"/>
                        <a:t>・備蓄物品</a:t>
                      </a:r>
                      <a:endParaRPr kumimoji="1" lang="en-US" altLang="ja-JP" sz="2000"/>
                    </a:p>
                    <a:p>
                      <a:r>
                        <a:rPr kumimoji="1" lang="ja-JP" altLang="en-US" sz="2000"/>
                        <a:t>・福祉避難所の指定有無</a:t>
                      </a:r>
                      <a:endParaRPr kumimoji="1" lang="en-US" altLang="ja-JP" sz="2000"/>
                    </a:p>
                    <a:p>
                      <a:endParaRPr kumimoji="1" lang="en-US" altLang="ja-JP" sz="2000"/>
                    </a:p>
                  </a:txBody>
                  <a:tcPr/>
                </a:tc>
                <a:extLst>
                  <a:ext uri="{0D108BD9-81ED-4DB2-BD59-A6C34878D82A}">
                    <a16:rowId xmlns:a16="http://schemas.microsoft.com/office/drawing/2014/main" val="685694617"/>
                  </a:ext>
                </a:extLst>
              </a:tr>
            </a:tbl>
          </a:graphicData>
        </a:graphic>
      </p:graphicFrame>
      <p:sp>
        <p:nvSpPr>
          <p:cNvPr id="3" name="スライド番号プレースホルダー 2">
            <a:extLst>
              <a:ext uri="{FF2B5EF4-FFF2-40B4-BE49-F238E27FC236}">
                <a16:creationId xmlns:a16="http://schemas.microsoft.com/office/drawing/2014/main" id="{6E446E75-1466-5220-BC04-3BA331AFB5CC}"/>
              </a:ext>
            </a:extLst>
          </p:cNvPr>
          <p:cNvSpPr>
            <a:spLocks noGrp="1"/>
          </p:cNvSpPr>
          <p:nvPr>
            <p:ph type="sldNum" sz="quarter" idx="12"/>
          </p:nvPr>
        </p:nvSpPr>
        <p:spPr/>
        <p:txBody>
          <a:bodyPr/>
          <a:lstStyle/>
          <a:p>
            <a:fld id="{A99D720A-4AD5-4DCF-885F-DE5297996123}" type="slidenum">
              <a:rPr kumimoji="1" lang="ja-JP" altLang="en-US" smtClean="0"/>
              <a:t>3</a:t>
            </a:fld>
            <a:endParaRPr kumimoji="1" lang="ja-JP" altLang="en-US"/>
          </a:p>
        </p:txBody>
      </p:sp>
      <p:sp>
        <p:nvSpPr>
          <p:cNvPr id="6" name="テキスト ボックス 5">
            <a:extLst>
              <a:ext uri="{FF2B5EF4-FFF2-40B4-BE49-F238E27FC236}">
                <a16:creationId xmlns:a16="http://schemas.microsoft.com/office/drawing/2014/main" id="{D51F1203-5F6E-C134-C331-952E317E618F}"/>
              </a:ext>
            </a:extLst>
          </p:cNvPr>
          <p:cNvSpPr txBox="1"/>
          <p:nvPr/>
        </p:nvSpPr>
        <p:spPr>
          <a:xfrm>
            <a:off x="5036820" y="3268117"/>
            <a:ext cx="3162300" cy="923330"/>
          </a:xfrm>
          <a:prstGeom prst="rect">
            <a:avLst/>
          </a:prstGeom>
          <a:noFill/>
        </p:spPr>
        <p:txBody>
          <a:bodyPr wrap="square">
            <a:spAutoFit/>
          </a:bodyPr>
          <a:lstStyle/>
          <a:p>
            <a:r>
              <a:rPr lang="en-US" altLang="ja-JP"/>
              <a:t>【</a:t>
            </a:r>
            <a:r>
              <a:rPr lang="ja-JP" altLang="en-US"/>
              <a:t>感染症</a:t>
            </a:r>
            <a:r>
              <a:rPr kumimoji="1" lang="ja-JP" altLang="en-US" sz="1800"/>
              <a:t>対応</a:t>
            </a:r>
            <a:r>
              <a:rPr kumimoji="1" lang="en-US" altLang="ja-JP" sz="1800"/>
              <a:t>】</a:t>
            </a:r>
          </a:p>
          <a:p>
            <a:r>
              <a:rPr kumimoji="1" lang="ja-JP" altLang="en-US" sz="1800"/>
              <a:t>・</a:t>
            </a:r>
            <a:r>
              <a:rPr kumimoji="1" lang="en-US" altLang="ja-JP" sz="1800"/>
              <a:t>BCP</a:t>
            </a:r>
            <a:r>
              <a:rPr kumimoji="1" lang="ja-JP" altLang="en-US" sz="1800"/>
              <a:t>の策定状況</a:t>
            </a:r>
            <a:endParaRPr kumimoji="1" lang="en-US" altLang="ja-JP" sz="1800"/>
          </a:p>
          <a:p>
            <a:r>
              <a:rPr kumimoji="1" lang="ja-JP" altLang="en-US" sz="1800"/>
              <a:t>・備蓄物品</a:t>
            </a:r>
            <a:endParaRPr kumimoji="1" lang="en-US" altLang="ja-JP" sz="1800"/>
          </a:p>
        </p:txBody>
      </p:sp>
    </p:spTree>
    <p:extLst>
      <p:ext uri="{BB962C8B-B14F-4D97-AF65-F5344CB8AC3E}">
        <p14:creationId xmlns:p14="http://schemas.microsoft.com/office/powerpoint/2010/main" val="3883228204"/>
      </p:ext>
    </p:extLst>
  </p:cSld>
  <p:clrMapOvr>
    <a:masterClrMapping/>
  </p:clrMapOvr>
  <mc:AlternateContent xmlns:mc="http://schemas.openxmlformats.org/markup-compatibility/2006" xmlns:p14="http://schemas.microsoft.com/office/powerpoint/2010/main">
    <mc:Choice Requires="p14">
      <p:transition spd="slow" p14:dur="2000" advTm="49913"/>
    </mc:Choice>
    <mc:Fallback xmlns="">
      <p:transition spd="slow" advTm="4991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24E6B9-2D5C-8245-B5AA-1F4006A0A4E8}"/>
              </a:ext>
            </a:extLst>
          </p:cNvPr>
          <p:cNvSpPr>
            <a:spLocks noGrp="1"/>
          </p:cNvSpPr>
          <p:nvPr>
            <p:ph type="title"/>
          </p:nvPr>
        </p:nvSpPr>
        <p:spPr/>
        <p:txBody>
          <a:bodyPr>
            <a:normAutofit/>
          </a:bodyPr>
          <a:lstStyle/>
          <a:p>
            <a:r>
              <a:rPr kumimoji="1" lang="ja-JP" altLang="en-US" sz="3200"/>
              <a:t>報告対象サービス一覧</a:t>
            </a:r>
          </a:p>
        </p:txBody>
      </p:sp>
      <p:pic>
        <p:nvPicPr>
          <p:cNvPr id="8" name="Content Placeholder 7">
            <a:extLst>
              <a:ext uri="{FF2B5EF4-FFF2-40B4-BE49-F238E27FC236}">
                <a16:creationId xmlns:a16="http://schemas.microsoft.com/office/drawing/2014/main" id="{DD8C973D-B098-8F07-6B8C-8B8FC932DE14}"/>
              </a:ext>
            </a:extLst>
          </p:cNvPr>
          <p:cNvPicPr>
            <a:picLocks noGrp="1" noChangeAspect="1"/>
          </p:cNvPicPr>
          <p:nvPr>
            <p:ph idx="1"/>
          </p:nvPr>
        </p:nvPicPr>
        <p:blipFill>
          <a:blip r:embed="rId2"/>
          <a:stretch>
            <a:fillRect/>
          </a:stretch>
        </p:blipFill>
        <p:spPr>
          <a:xfrm>
            <a:off x="825791" y="1214119"/>
            <a:ext cx="3939459" cy="5165483"/>
          </a:xfrm>
          <a:prstGeom prst="rect">
            <a:avLst/>
          </a:prstGeom>
        </p:spPr>
      </p:pic>
      <p:sp>
        <p:nvSpPr>
          <p:cNvPr id="3" name="正方形/長方形 2">
            <a:extLst>
              <a:ext uri="{FF2B5EF4-FFF2-40B4-BE49-F238E27FC236}">
                <a16:creationId xmlns:a16="http://schemas.microsoft.com/office/drawing/2014/main" id="{30FF51FA-C12B-B80C-1760-A94FB028B0D2}"/>
              </a:ext>
            </a:extLst>
          </p:cNvPr>
          <p:cNvSpPr/>
          <p:nvPr/>
        </p:nvSpPr>
        <p:spPr>
          <a:xfrm>
            <a:off x="4028650" y="1278384"/>
            <a:ext cx="736600" cy="510121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4D3604D0-2CDC-DF10-BDAB-FA123C89E33F}"/>
              </a:ext>
            </a:extLst>
          </p:cNvPr>
          <p:cNvSpPr txBox="1"/>
          <p:nvPr/>
        </p:nvSpPr>
        <p:spPr>
          <a:xfrm>
            <a:off x="5254970" y="1570861"/>
            <a:ext cx="3063239" cy="4278094"/>
          </a:xfrm>
          <a:prstGeom prst="rect">
            <a:avLst/>
          </a:prstGeom>
          <a:solidFill>
            <a:srgbClr val="FFFF99"/>
          </a:solidFill>
          <a:ln>
            <a:solidFill>
              <a:schemeClr val="tx1"/>
            </a:solidFill>
          </a:ln>
        </p:spPr>
        <p:txBody>
          <a:bodyPr wrap="square" rtlCol="0">
            <a:spAutoFit/>
          </a:bodyPr>
          <a:lstStyle/>
          <a:p>
            <a:r>
              <a:rPr lang="ja-JP" altLang="en-US" sz="1600" dirty="0"/>
              <a:t>〇のついているサービスが入力対象になります。</a:t>
            </a:r>
            <a:endParaRPr lang="en-US" altLang="ja-JP" sz="1600" dirty="0"/>
          </a:p>
          <a:p>
            <a:endParaRPr lang="en-US" altLang="ja-JP" sz="1600" dirty="0"/>
          </a:p>
          <a:p>
            <a:r>
              <a:rPr lang="ja-JP" altLang="en-US" sz="1600" dirty="0"/>
              <a:t>サービスごとの避難・開所の状況を把握するため、</a:t>
            </a:r>
            <a:r>
              <a:rPr lang="ja-JP" altLang="en-US" sz="1600" b="1" dirty="0">
                <a:solidFill>
                  <a:srgbClr val="3333FF"/>
                </a:solidFill>
              </a:rPr>
              <a:t>サービス単位で入力が必要です。</a:t>
            </a:r>
            <a:endParaRPr lang="en-US" altLang="ja-JP" sz="1600" b="1" dirty="0">
              <a:solidFill>
                <a:srgbClr val="3333FF"/>
              </a:solidFill>
            </a:endParaRPr>
          </a:p>
          <a:p>
            <a:endParaRPr lang="en-US" altLang="ja-JP" sz="1600" dirty="0"/>
          </a:p>
          <a:p>
            <a:r>
              <a:rPr lang="ja-JP" altLang="en-US" sz="1600" dirty="0"/>
              <a:t>また、この表内にサービス名が記載されていない場合、入力対象外です。</a:t>
            </a:r>
            <a:endParaRPr lang="en-US" altLang="ja-JP" sz="1600" dirty="0"/>
          </a:p>
          <a:p>
            <a:endParaRPr lang="en-US" altLang="ja-JP" sz="1600" dirty="0"/>
          </a:p>
          <a:p>
            <a:r>
              <a:rPr lang="ja-JP" altLang="en-US" sz="1600" dirty="0">
                <a:solidFill>
                  <a:srgbClr val="FF0000"/>
                </a:solidFill>
              </a:rPr>
              <a:t>併設する有料老人ホームまたはサービス付き高齢者向け住宅等から一体的に被災報告が行われる場合は、単独での被災確認対象としません。</a:t>
            </a:r>
            <a:endParaRPr lang="en-US" altLang="ja-JP" sz="1600" dirty="0">
              <a:solidFill>
                <a:srgbClr val="FF0000"/>
              </a:solidFill>
            </a:endParaRPr>
          </a:p>
          <a:p>
            <a:endParaRPr lang="en-US" altLang="ja-JP" sz="1600" dirty="0"/>
          </a:p>
        </p:txBody>
      </p:sp>
    </p:spTree>
    <p:extLst>
      <p:ext uri="{BB962C8B-B14F-4D97-AF65-F5344CB8AC3E}">
        <p14:creationId xmlns:p14="http://schemas.microsoft.com/office/powerpoint/2010/main" val="453846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B46CA4-EFF9-8C58-C2E9-7E7AEAF606C5}"/>
              </a:ext>
            </a:extLst>
          </p:cNvPr>
          <p:cNvSpPr>
            <a:spLocks noGrp="1"/>
          </p:cNvSpPr>
          <p:nvPr>
            <p:ph type="title"/>
          </p:nvPr>
        </p:nvSpPr>
        <p:spPr/>
        <p:txBody>
          <a:bodyPr/>
          <a:lstStyle/>
          <a:p>
            <a:r>
              <a:rPr lang="ja-JP" altLang="en-US"/>
              <a:t>報告</a:t>
            </a:r>
            <a:r>
              <a:rPr kumimoji="1" lang="ja-JP" altLang="en-US"/>
              <a:t>対象項目一覧</a:t>
            </a:r>
          </a:p>
        </p:txBody>
      </p:sp>
      <p:sp>
        <p:nvSpPr>
          <p:cNvPr id="7" name="テキスト ボックス 6">
            <a:extLst>
              <a:ext uri="{FF2B5EF4-FFF2-40B4-BE49-F238E27FC236}">
                <a16:creationId xmlns:a16="http://schemas.microsoft.com/office/drawing/2014/main" id="{CEB5F76B-81EB-D5CF-F0D5-6860D6822C4C}"/>
              </a:ext>
            </a:extLst>
          </p:cNvPr>
          <p:cNvSpPr txBox="1"/>
          <p:nvPr/>
        </p:nvSpPr>
        <p:spPr>
          <a:xfrm>
            <a:off x="899160" y="4928082"/>
            <a:ext cx="7126318" cy="646331"/>
          </a:xfrm>
          <a:prstGeom prst="rect">
            <a:avLst/>
          </a:prstGeom>
          <a:solidFill>
            <a:srgbClr val="FFFF99"/>
          </a:solidFill>
          <a:ln>
            <a:solidFill>
              <a:schemeClr val="tx1"/>
            </a:solidFill>
          </a:ln>
        </p:spPr>
        <p:txBody>
          <a:bodyPr wrap="square" lIns="91440" tIns="45720" rIns="91440" bIns="45720" rtlCol="0" anchor="t">
            <a:spAutoFit/>
          </a:bodyPr>
          <a:lstStyle/>
          <a:p>
            <a:r>
              <a:rPr kumimoji="1" lang="ja-JP" altLang="en-US" dirty="0"/>
              <a:t>・</a:t>
            </a:r>
            <a:r>
              <a:rPr kumimoji="1" lang="ja-JP" altLang="en-US" dirty="0">
                <a:solidFill>
                  <a:srgbClr val="FF0000"/>
                </a:solidFill>
              </a:rPr>
              <a:t>必須</a:t>
            </a:r>
            <a:r>
              <a:rPr kumimoji="1" lang="ja-JP" altLang="en-US" dirty="0"/>
              <a:t>となっている項目は</a:t>
            </a:r>
            <a:r>
              <a:rPr lang="ja-JP" altLang="en-US" dirty="0"/>
              <a:t>報告</a:t>
            </a:r>
            <a:r>
              <a:rPr kumimoji="1" lang="ja-JP" altLang="en-US" dirty="0"/>
              <a:t>必須の項目</a:t>
            </a:r>
            <a:endParaRPr kumimoji="1" lang="en-US" altLang="ja-JP" dirty="0"/>
          </a:p>
          <a:p>
            <a:r>
              <a:rPr kumimoji="1" lang="ja-JP" altLang="en-US" dirty="0">
                <a:ea typeface="ＭＳ Ｐゴシック"/>
              </a:rPr>
              <a:t>・感染症対策の備蓄物品に関しては、把握できていれば</a:t>
            </a:r>
            <a:r>
              <a:rPr lang="ja-JP" altLang="en-US" dirty="0">
                <a:ea typeface="ＭＳ Ｐゴシック"/>
              </a:rPr>
              <a:t>入力ください。</a:t>
            </a:r>
            <a:endParaRPr kumimoji="1" lang="en-US" altLang="ja-JP" dirty="0"/>
          </a:p>
        </p:txBody>
      </p:sp>
      <p:sp>
        <p:nvSpPr>
          <p:cNvPr id="10" name="タイトル 1">
            <a:extLst>
              <a:ext uri="{FF2B5EF4-FFF2-40B4-BE49-F238E27FC236}">
                <a16:creationId xmlns:a16="http://schemas.microsoft.com/office/drawing/2014/main" id="{951C128A-AA6D-A2CE-2AB8-0425AF62AF6A}"/>
              </a:ext>
            </a:extLst>
          </p:cNvPr>
          <p:cNvSpPr txBox="1">
            <a:spLocks/>
          </p:cNvSpPr>
          <p:nvPr/>
        </p:nvSpPr>
        <p:spPr>
          <a:xfrm>
            <a:off x="899160" y="1473176"/>
            <a:ext cx="5196840" cy="301020"/>
          </a:xfrm>
          <a:prstGeom prst="rect">
            <a:avLst/>
          </a:prstGeom>
        </p:spPr>
        <p:txBody>
          <a:bodyPr vert="horz" lIns="91440" tIns="45720" rIns="91440" bIns="45720" rtlCol="0" anchor="b">
            <a:normAutofit fontScale="92500" lnSpcReduction="20000"/>
          </a:bodyPr>
          <a:lstStyle>
            <a:lvl1pPr marL="0" algn="l" defTabSz="685800" rtl="0" eaLnBrk="1" latinLnBrk="0" hangingPunct="1">
              <a:lnSpc>
                <a:spcPct val="85000"/>
              </a:lnSpc>
              <a:spcBef>
                <a:spcPct val="0"/>
              </a:spcBef>
              <a:buNone/>
              <a:defRPr kumimoji="1" sz="3600" kern="1200" spc="-38" baseline="0">
                <a:solidFill>
                  <a:schemeClr val="tx1">
                    <a:lumMod val="75000"/>
                    <a:lumOff val="25000"/>
                  </a:schemeClr>
                </a:solidFill>
                <a:latin typeface="+mj-lt"/>
                <a:ea typeface="+mj-ea"/>
                <a:cs typeface="+mj-cs"/>
              </a:defRPr>
            </a:lvl1pPr>
          </a:lstStyle>
          <a:p>
            <a:r>
              <a:rPr lang="ja-JP" altLang="en-US" sz="2000"/>
              <a:t>報告対象項目一覧</a:t>
            </a:r>
            <a:endParaRPr lang="ja-JP" altLang="en-US"/>
          </a:p>
        </p:txBody>
      </p:sp>
      <p:sp>
        <p:nvSpPr>
          <p:cNvPr id="11" name="スライド番号プレースホルダー 10">
            <a:extLst>
              <a:ext uri="{FF2B5EF4-FFF2-40B4-BE49-F238E27FC236}">
                <a16:creationId xmlns:a16="http://schemas.microsoft.com/office/drawing/2014/main" id="{806C458C-504B-54FB-2ADC-3941440F409E}"/>
              </a:ext>
            </a:extLst>
          </p:cNvPr>
          <p:cNvSpPr>
            <a:spLocks noGrp="1"/>
          </p:cNvSpPr>
          <p:nvPr>
            <p:ph type="sldNum" sz="quarter" idx="12"/>
          </p:nvPr>
        </p:nvSpPr>
        <p:spPr/>
        <p:txBody>
          <a:bodyPr/>
          <a:lstStyle/>
          <a:p>
            <a:fld id="{A99D720A-4AD5-4DCF-885F-DE5297996123}" type="slidenum">
              <a:rPr kumimoji="1" lang="ja-JP" altLang="en-US" smtClean="0"/>
              <a:t>5</a:t>
            </a:fld>
            <a:endParaRPr kumimoji="1" lang="ja-JP" altLang="en-US"/>
          </a:p>
        </p:txBody>
      </p:sp>
      <p:pic>
        <p:nvPicPr>
          <p:cNvPr id="4" name="図 3">
            <a:extLst>
              <a:ext uri="{FF2B5EF4-FFF2-40B4-BE49-F238E27FC236}">
                <a16:creationId xmlns:a16="http://schemas.microsoft.com/office/drawing/2014/main" id="{303C502C-2E8E-2437-01B0-6E5699022510}"/>
              </a:ext>
            </a:extLst>
          </p:cNvPr>
          <p:cNvPicPr>
            <a:picLocks noChangeAspect="1"/>
          </p:cNvPicPr>
          <p:nvPr/>
        </p:nvPicPr>
        <p:blipFill>
          <a:blip r:embed="rId3"/>
          <a:stretch>
            <a:fillRect/>
          </a:stretch>
        </p:blipFill>
        <p:spPr>
          <a:xfrm>
            <a:off x="1045187" y="1871401"/>
            <a:ext cx="7053625" cy="2763800"/>
          </a:xfrm>
          <a:prstGeom prst="rect">
            <a:avLst/>
          </a:prstGeom>
        </p:spPr>
      </p:pic>
    </p:spTree>
    <p:extLst>
      <p:ext uri="{BB962C8B-B14F-4D97-AF65-F5344CB8AC3E}">
        <p14:creationId xmlns:p14="http://schemas.microsoft.com/office/powerpoint/2010/main" val="1071880265"/>
      </p:ext>
    </p:extLst>
  </p:cSld>
  <p:clrMapOvr>
    <a:masterClrMapping/>
  </p:clrMapOvr>
  <mc:AlternateContent xmlns:mc="http://schemas.openxmlformats.org/markup-compatibility/2006" xmlns:p14="http://schemas.microsoft.com/office/powerpoint/2010/main">
    <mc:Choice Requires="p14">
      <p:transition spd="slow" p14:dur="2000" advTm="12754"/>
    </mc:Choice>
    <mc:Fallback xmlns="">
      <p:transition spd="slow" advTm="1275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37D65727-C9CC-F787-0945-75118E13EFBE}"/>
              </a:ext>
            </a:extLst>
          </p:cNvPr>
          <p:cNvSpPr>
            <a:spLocks noGrp="1"/>
          </p:cNvSpPr>
          <p:nvPr>
            <p:ph type="title"/>
          </p:nvPr>
        </p:nvSpPr>
        <p:spPr/>
        <p:txBody>
          <a:bodyPr>
            <a:normAutofit/>
          </a:bodyPr>
          <a:lstStyle/>
          <a:p>
            <a:r>
              <a:rPr lang="ja-JP" altLang="en-US" sz="4800"/>
              <a:t>報告方法</a:t>
            </a:r>
          </a:p>
        </p:txBody>
      </p:sp>
      <p:sp>
        <p:nvSpPr>
          <p:cNvPr id="5" name="テキスト プレースホルダー 4">
            <a:extLst>
              <a:ext uri="{FF2B5EF4-FFF2-40B4-BE49-F238E27FC236}">
                <a16:creationId xmlns:a16="http://schemas.microsoft.com/office/drawing/2014/main" id="{3D237ECC-5E55-E2E4-C82F-A5EF10A360F2}"/>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4163928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B7BA51-D19F-71D9-4E79-6C559745B879}"/>
              </a:ext>
            </a:extLst>
          </p:cNvPr>
          <p:cNvSpPr>
            <a:spLocks noGrp="1"/>
          </p:cNvSpPr>
          <p:nvPr>
            <p:ph type="title"/>
          </p:nvPr>
        </p:nvSpPr>
        <p:spPr/>
        <p:txBody>
          <a:bodyPr/>
          <a:lstStyle/>
          <a:p>
            <a:r>
              <a:rPr kumimoji="1" lang="ja-JP" altLang="en-US"/>
              <a:t>ログインする</a:t>
            </a:r>
          </a:p>
        </p:txBody>
      </p:sp>
      <p:sp>
        <p:nvSpPr>
          <p:cNvPr id="3" name="コンテンツ プレースホルダー 2">
            <a:extLst>
              <a:ext uri="{FF2B5EF4-FFF2-40B4-BE49-F238E27FC236}">
                <a16:creationId xmlns:a16="http://schemas.microsoft.com/office/drawing/2014/main" id="{C07D5282-6AA6-8F65-CAE9-748D1AFA9C3F}"/>
              </a:ext>
            </a:extLst>
          </p:cNvPr>
          <p:cNvSpPr>
            <a:spLocks noGrp="1"/>
          </p:cNvSpPr>
          <p:nvPr>
            <p:ph idx="1"/>
          </p:nvPr>
        </p:nvSpPr>
        <p:spPr/>
        <p:txBody>
          <a:bodyPr>
            <a:normAutofit/>
          </a:bodyPr>
          <a:lstStyle/>
          <a:p>
            <a:r>
              <a:rPr kumimoji="1" lang="ja-JP" altLang="en-US" sz="2000"/>
              <a:t>施設、事業所の分類によってログインに使う</a:t>
            </a:r>
            <a:r>
              <a:rPr kumimoji="1" lang="en-US" altLang="ja-JP" sz="2000"/>
              <a:t>ID</a:t>
            </a:r>
            <a:r>
              <a:rPr lang="ja-JP" altLang="en-US" sz="2000"/>
              <a:t>が異なります</a:t>
            </a:r>
            <a:endParaRPr kumimoji="1" lang="ja-JP" altLang="en-US" sz="2000"/>
          </a:p>
        </p:txBody>
      </p:sp>
      <p:graphicFrame>
        <p:nvGraphicFramePr>
          <p:cNvPr id="4" name="表 4">
            <a:extLst>
              <a:ext uri="{FF2B5EF4-FFF2-40B4-BE49-F238E27FC236}">
                <a16:creationId xmlns:a16="http://schemas.microsoft.com/office/drawing/2014/main" id="{6C45A1C8-9FF0-65C0-F3C4-648F88ACA6FF}"/>
              </a:ext>
            </a:extLst>
          </p:cNvPr>
          <p:cNvGraphicFramePr>
            <a:graphicFrameLocks noGrp="1"/>
          </p:cNvGraphicFramePr>
          <p:nvPr/>
        </p:nvGraphicFramePr>
        <p:xfrm>
          <a:off x="924831" y="1982286"/>
          <a:ext cx="7149465" cy="3343699"/>
        </p:xfrm>
        <a:graphic>
          <a:graphicData uri="http://schemas.openxmlformats.org/drawingml/2006/table">
            <a:tbl>
              <a:tblPr firstRow="1" bandRow="1">
                <a:tableStyleId>{5C22544A-7EE6-4342-B048-85BDC9FD1C3A}</a:tableStyleId>
              </a:tblPr>
              <a:tblGrid>
                <a:gridCol w="3482341">
                  <a:extLst>
                    <a:ext uri="{9D8B030D-6E8A-4147-A177-3AD203B41FA5}">
                      <a16:colId xmlns:a16="http://schemas.microsoft.com/office/drawing/2014/main" val="1088471708"/>
                    </a:ext>
                  </a:extLst>
                </a:gridCol>
                <a:gridCol w="3667124">
                  <a:extLst>
                    <a:ext uri="{9D8B030D-6E8A-4147-A177-3AD203B41FA5}">
                      <a16:colId xmlns:a16="http://schemas.microsoft.com/office/drawing/2014/main" val="3218844334"/>
                    </a:ext>
                  </a:extLst>
                </a:gridCol>
              </a:tblGrid>
              <a:tr h="445288">
                <a:tc>
                  <a:txBody>
                    <a:bodyPr/>
                    <a:lstStyle/>
                    <a:p>
                      <a:pPr algn="l"/>
                      <a:r>
                        <a:rPr kumimoji="1" lang="ja-JP" altLang="en-US" sz="1800"/>
                        <a:t>施設等分類</a:t>
                      </a:r>
                      <a:endParaRPr kumimoji="1" lang="ja-JP" altLang="en-US" sz="1200"/>
                    </a:p>
                  </a:txBody>
                  <a:tcPr/>
                </a:tc>
                <a:tc>
                  <a:txBody>
                    <a:bodyPr/>
                    <a:lstStyle/>
                    <a:p>
                      <a:r>
                        <a:rPr kumimoji="1" lang="ja-JP" altLang="en-US" sz="1800"/>
                        <a:t>使用するＩＤ、</a:t>
                      </a:r>
                      <a:r>
                        <a:rPr kumimoji="1" lang="en-US" altLang="ja-JP" sz="1800"/>
                        <a:t>PW</a:t>
                      </a:r>
                      <a:endParaRPr kumimoji="1" lang="ja-JP" altLang="en-US"/>
                    </a:p>
                  </a:txBody>
                  <a:tcPr/>
                </a:tc>
                <a:extLst>
                  <a:ext uri="{0D108BD9-81ED-4DB2-BD59-A6C34878D82A}">
                    <a16:rowId xmlns:a16="http://schemas.microsoft.com/office/drawing/2014/main" val="689717760"/>
                  </a:ext>
                </a:extLst>
              </a:tr>
              <a:tr h="867492">
                <a:tc>
                  <a:txBody>
                    <a:bodyPr/>
                    <a:lstStyle/>
                    <a:p>
                      <a:r>
                        <a:rPr kumimoji="1" lang="ja-JP" altLang="en-US" sz="1600"/>
                        <a:t>➀介護サービス情報公表の報告対象</a:t>
                      </a:r>
                      <a:endParaRPr kumimoji="1" lang="en-US" altLang="ja-JP" sz="1600"/>
                    </a:p>
                  </a:txBody>
                  <a:tcPr/>
                </a:tc>
                <a:tc>
                  <a:txBody>
                    <a:bodyPr/>
                    <a:lstStyle/>
                    <a:p>
                      <a:r>
                        <a:rPr kumimoji="1" lang="ja-JP" altLang="en-US" sz="1600"/>
                        <a:t>介護サービス情報公表の</a:t>
                      </a:r>
                      <a:r>
                        <a:rPr kumimoji="1" lang="en-US" altLang="ja-JP" sz="1600"/>
                        <a:t>ID</a:t>
                      </a:r>
                      <a:r>
                        <a:rPr kumimoji="1" lang="ja-JP" altLang="en-US" sz="1600"/>
                        <a:t>、</a:t>
                      </a:r>
                      <a:r>
                        <a:rPr kumimoji="1" lang="en-US" altLang="ja-JP" sz="1600"/>
                        <a:t>PW</a:t>
                      </a:r>
                      <a:endParaRPr kumimoji="1" lang="ja-JP" altLang="en-US" sz="1600"/>
                    </a:p>
                  </a:txBody>
                  <a:tcPr/>
                </a:tc>
                <a:extLst>
                  <a:ext uri="{0D108BD9-81ED-4DB2-BD59-A6C34878D82A}">
                    <a16:rowId xmlns:a16="http://schemas.microsoft.com/office/drawing/2014/main" val="1485122963"/>
                  </a:ext>
                </a:extLst>
              </a:tr>
              <a:tr h="867492">
                <a:tc>
                  <a:txBody>
                    <a:bodyPr/>
                    <a:lstStyle/>
                    <a:p>
                      <a:r>
                        <a:rPr kumimoji="1" lang="ja-JP" altLang="en-US" sz="1600"/>
                        <a:t>②➀の報告対象外</a:t>
                      </a:r>
                      <a:endParaRPr kumimoji="1" lang="en-US" altLang="ja-JP" sz="1600"/>
                    </a:p>
                  </a:txBody>
                  <a:tcPr/>
                </a:tc>
                <a:tc>
                  <a:txBody>
                    <a:bodyPr/>
                    <a:lstStyle/>
                    <a:p>
                      <a:r>
                        <a:rPr kumimoji="1" lang="ja-JP" altLang="en-US" sz="1600"/>
                        <a:t>被災確認対象事業所番号、</a:t>
                      </a:r>
                      <a:r>
                        <a:rPr kumimoji="1" lang="en-US" altLang="ja-JP" sz="1600"/>
                        <a:t>PW</a:t>
                      </a:r>
                    </a:p>
                    <a:p>
                      <a:r>
                        <a:rPr kumimoji="1" lang="en-US" altLang="ja-JP" sz="1600"/>
                        <a:t>※</a:t>
                      </a:r>
                      <a:r>
                        <a:rPr kumimoji="1" lang="ja-JP" altLang="en-US" sz="1600"/>
                        <a:t>都道府県が個別に発行</a:t>
                      </a:r>
                      <a:endParaRPr kumimoji="1" lang="ja-JP" altLang="en-US"/>
                    </a:p>
                  </a:txBody>
                  <a:tcPr/>
                </a:tc>
                <a:extLst>
                  <a:ext uri="{0D108BD9-81ED-4DB2-BD59-A6C34878D82A}">
                    <a16:rowId xmlns:a16="http://schemas.microsoft.com/office/drawing/2014/main" val="1838163006"/>
                  </a:ext>
                </a:extLst>
              </a:tr>
              <a:tr h="1163427">
                <a:tc>
                  <a:txBody>
                    <a:bodyPr/>
                    <a:lstStyle/>
                    <a:p>
                      <a:r>
                        <a:rPr kumimoji="1" lang="ja-JP" altLang="en-US" sz="1600"/>
                        <a:t>③特定のサービス</a:t>
                      </a:r>
                      <a:endParaRPr kumimoji="1" lang="en-US" altLang="ja-JP" sz="1600"/>
                    </a:p>
                    <a:p>
                      <a:r>
                        <a:rPr kumimoji="1" lang="en-US" altLang="ja-JP" sz="1600"/>
                        <a:t>※</a:t>
                      </a:r>
                      <a:r>
                        <a:rPr kumimoji="1" lang="ja-JP" altLang="en-US" sz="1600"/>
                        <a:t>特定施設入居者生活介護、有料、サ高住、軽費、養護、生活支援ハウス</a:t>
                      </a:r>
                      <a:endParaRPr kumimoji="1" lang="en-US" altLang="ja-JP" sz="1600"/>
                    </a:p>
                  </a:txBody>
                  <a:tcPr/>
                </a:tc>
                <a:tc>
                  <a:txBody>
                    <a:bodyPr/>
                    <a:lstStyle/>
                    <a:p>
                      <a:r>
                        <a:rPr kumimoji="1" lang="ja-JP" altLang="en-US" sz="1600"/>
                        <a:t>被災確認対象事業所番号、</a:t>
                      </a:r>
                      <a:r>
                        <a:rPr kumimoji="1" lang="en-US" altLang="ja-JP" sz="1600"/>
                        <a:t>PW</a:t>
                      </a:r>
                    </a:p>
                    <a:p>
                      <a:r>
                        <a:rPr kumimoji="1" lang="en-US" altLang="ja-JP" sz="1600"/>
                        <a:t>※</a:t>
                      </a:r>
                      <a:r>
                        <a:rPr kumimoji="1" lang="ja-JP" altLang="en-US" sz="1600"/>
                        <a:t>都道府県が個別に発行</a:t>
                      </a:r>
                      <a:endParaRPr kumimoji="1" lang="ja-JP" altLang="en-US"/>
                    </a:p>
                  </a:txBody>
                  <a:tcPr/>
                </a:tc>
                <a:extLst>
                  <a:ext uri="{0D108BD9-81ED-4DB2-BD59-A6C34878D82A}">
                    <a16:rowId xmlns:a16="http://schemas.microsoft.com/office/drawing/2014/main" val="1294327299"/>
                  </a:ext>
                </a:extLst>
              </a:tr>
            </a:tbl>
          </a:graphicData>
        </a:graphic>
      </p:graphicFrame>
      <p:sp>
        <p:nvSpPr>
          <p:cNvPr id="5" name="スライド番号プレースホルダー 4">
            <a:extLst>
              <a:ext uri="{FF2B5EF4-FFF2-40B4-BE49-F238E27FC236}">
                <a16:creationId xmlns:a16="http://schemas.microsoft.com/office/drawing/2014/main" id="{91202E78-1BCF-5BDF-DC0E-BBFF298883BA}"/>
              </a:ext>
            </a:extLst>
          </p:cNvPr>
          <p:cNvSpPr>
            <a:spLocks noGrp="1"/>
          </p:cNvSpPr>
          <p:nvPr>
            <p:ph type="sldNum" sz="quarter" idx="12"/>
          </p:nvPr>
        </p:nvSpPr>
        <p:spPr/>
        <p:txBody>
          <a:bodyPr/>
          <a:lstStyle/>
          <a:p>
            <a:fld id="{A99D720A-4AD5-4DCF-885F-DE5297996123}" type="slidenum">
              <a:rPr kumimoji="1" lang="ja-JP" altLang="en-US" smtClean="0"/>
              <a:t>7</a:t>
            </a:fld>
            <a:endParaRPr kumimoji="1" lang="ja-JP" altLang="en-US"/>
          </a:p>
        </p:txBody>
      </p:sp>
    </p:spTree>
    <p:extLst>
      <p:ext uri="{BB962C8B-B14F-4D97-AF65-F5344CB8AC3E}">
        <p14:creationId xmlns:p14="http://schemas.microsoft.com/office/powerpoint/2010/main" val="73171666"/>
      </p:ext>
    </p:extLst>
  </p:cSld>
  <p:clrMapOvr>
    <a:masterClrMapping/>
  </p:clrMapOvr>
  <mc:AlternateContent xmlns:mc="http://schemas.openxmlformats.org/markup-compatibility/2006" xmlns:p14="http://schemas.microsoft.com/office/powerpoint/2010/main">
    <mc:Choice Requires="p14">
      <p:transition spd="slow" p14:dur="2000" advTm="43128"/>
    </mc:Choice>
    <mc:Fallback xmlns="">
      <p:transition spd="slow" advTm="43128"/>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3251C0-2AA7-DA86-35DD-9014473FC79A}"/>
              </a:ext>
            </a:extLst>
          </p:cNvPr>
          <p:cNvSpPr>
            <a:spLocks noGrp="1"/>
          </p:cNvSpPr>
          <p:nvPr>
            <p:ph type="title"/>
          </p:nvPr>
        </p:nvSpPr>
        <p:spPr/>
        <p:txBody>
          <a:bodyPr/>
          <a:lstStyle/>
          <a:p>
            <a:r>
              <a:rPr kumimoji="1" lang="ja-JP" altLang="en-US"/>
              <a:t>ログインする</a:t>
            </a:r>
          </a:p>
        </p:txBody>
      </p:sp>
      <p:sp>
        <p:nvSpPr>
          <p:cNvPr id="8" name="テキスト ボックス 7">
            <a:extLst>
              <a:ext uri="{FF2B5EF4-FFF2-40B4-BE49-F238E27FC236}">
                <a16:creationId xmlns:a16="http://schemas.microsoft.com/office/drawing/2014/main" id="{A3A23BFD-1866-1A65-9D9A-3963CED225F5}"/>
              </a:ext>
            </a:extLst>
          </p:cNvPr>
          <p:cNvSpPr txBox="1"/>
          <p:nvPr/>
        </p:nvSpPr>
        <p:spPr>
          <a:xfrm>
            <a:off x="822960" y="1341476"/>
            <a:ext cx="4572000" cy="369332"/>
          </a:xfrm>
          <a:prstGeom prst="rect">
            <a:avLst/>
          </a:prstGeom>
          <a:noFill/>
        </p:spPr>
        <p:txBody>
          <a:bodyPr wrap="square">
            <a:spAutoFit/>
          </a:bodyPr>
          <a:lstStyle/>
          <a:p>
            <a:r>
              <a:rPr lang="ja-JP" altLang="en-US">
                <a:solidFill>
                  <a:schemeClr val="tx2">
                    <a:lumMod val="60000"/>
                    <a:lumOff val="40000"/>
                  </a:schemeClr>
                </a:solidFill>
                <a:hlinkClick r:id="rId3">
                  <a:extLst>
                    <a:ext uri="{A12FA001-AC4F-418D-AE19-62706E023703}">
                      <ahyp:hlinkClr xmlns:ahyp="http://schemas.microsoft.com/office/drawing/2018/hyperlinkcolor" val="tx"/>
                    </a:ext>
                  </a:extLst>
                </a:hlinkClick>
              </a:rPr>
              <a:t>介護サービス情報報告システム ログイン</a:t>
            </a:r>
            <a:endParaRPr lang="ja-JP" altLang="en-US">
              <a:solidFill>
                <a:schemeClr val="tx2">
                  <a:lumMod val="60000"/>
                  <a:lumOff val="40000"/>
                </a:schemeClr>
              </a:solidFill>
            </a:endParaRPr>
          </a:p>
        </p:txBody>
      </p:sp>
      <p:sp>
        <p:nvSpPr>
          <p:cNvPr id="9" name="テキスト ボックス 8">
            <a:extLst>
              <a:ext uri="{FF2B5EF4-FFF2-40B4-BE49-F238E27FC236}">
                <a16:creationId xmlns:a16="http://schemas.microsoft.com/office/drawing/2014/main" id="{698040F6-3E64-7DB1-650C-91B3698FA1C6}"/>
              </a:ext>
            </a:extLst>
          </p:cNvPr>
          <p:cNvSpPr txBox="1"/>
          <p:nvPr/>
        </p:nvSpPr>
        <p:spPr>
          <a:xfrm>
            <a:off x="997131" y="4105665"/>
            <a:ext cx="7439750" cy="2000548"/>
          </a:xfrm>
          <a:prstGeom prst="rect">
            <a:avLst/>
          </a:prstGeom>
          <a:solidFill>
            <a:srgbClr val="FFFF99"/>
          </a:solidFill>
          <a:ln>
            <a:solidFill>
              <a:schemeClr val="tx1"/>
            </a:solidFill>
          </a:ln>
        </p:spPr>
        <p:txBody>
          <a:bodyPr wrap="square" lIns="91440" tIns="45720" rIns="91440" bIns="45720" rtlCol="0" anchor="t">
            <a:spAutoFit/>
          </a:bodyPr>
          <a:lstStyle/>
          <a:p>
            <a:r>
              <a:rPr kumimoji="1" lang="ja-JP" altLang="en-US" sz="1600"/>
              <a:t>・以下のログイン情報を入力</a:t>
            </a:r>
            <a:endParaRPr kumimoji="1" lang="en-US" altLang="ja-JP" sz="1600"/>
          </a:p>
          <a:p>
            <a:r>
              <a:rPr kumimoji="1" lang="en-US" altLang="ja-JP" sz="1600"/>
              <a:t>1)ID</a:t>
            </a:r>
            <a:r>
              <a:rPr kumimoji="1" lang="ja-JP" altLang="en-US" sz="1600"/>
              <a:t>もしくは被災確認対象事業所番号</a:t>
            </a:r>
            <a:endParaRPr kumimoji="1" lang="en-US" altLang="ja-JP" sz="1600"/>
          </a:p>
          <a:p>
            <a:r>
              <a:rPr kumimoji="1" lang="en-US" altLang="ja-JP" sz="1600"/>
              <a:t>2)</a:t>
            </a:r>
            <a:r>
              <a:rPr kumimoji="1" lang="ja-JP" altLang="en-US" sz="1600"/>
              <a:t>パスワード</a:t>
            </a:r>
            <a:endParaRPr kumimoji="1" lang="en-US" altLang="ja-JP" sz="1600"/>
          </a:p>
          <a:p>
            <a:r>
              <a:rPr kumimoji="1" lang="en-US" altLang="ja-JP" sz="1600"/>
              <a:t>3)</a:t>
            </a:r>
            <a:r>
              <a:rPr kumimoji="1" lang="ja-JP" altLang="en-US" sz="1600"/>
              <a:t>サービスコード</a:t>
            </a:r>
            <a:endParaRPr kumimoji="1" lang="en-US" altLang="ja-JP" sz="1600"/>
          </a:p>
          <a:p>
            <a:endParaRPr lang="en-US" altLang="ja-JP" sz="1200" dirty="0">
              <a:latin typeface="游ゴシック"/>
              <a:ea typeface="游ゴシック"/>
            </a:endParaRPr>
          </a:p>
          <a:p>
            <a:r>
              <a:rPr lang="en-US" altLang="ja-JP" sz="1600">
                <a:latin typeface="游ゴシック"/>
                <a:ea typeface="游ゴシック"/>
                <a:cs typeface="Calibri"/>
              </a:rPr>
              <a:t>※ID</a:t>
            </a:r>
            <a:r>
              <a:rPr lang="ja-JP" altLang="en-US" sz="1600">
                <a:latin typeface="游ゴシック"/>
                <a:ea typeface="游ゴシック"/>
                <a:cs typeface="Calibri"/>
              </a:rPr>
              <a:t>・</a:t>
            </a:r>
            <a:r>
              <a:rPr lang="en-US" altLang="ja-JP" sz="1600">
                <a:latin typeface="游ゴシック"/>
                <a:ea typeface="游ゴシック"/>
                <a:cs typeface="Calibri"/>
              </a:rPr>
              <a:t>PW</a:t>
            </a:r>
            <a:r>
              <a:rPr lang="ja-JP" altLang="en-US" sz="1600">
                <a:latin typeface="游ゴシック"/>
                <a:ea typeface="游ゴシック"/>
                <a:cs typeface="Calibri"/>
              </a:rPr>
              <a:t>が不明な場合は</a:t>
            </a:r>
            <a:r>
              <a:rPr lang="ja-JP" sz="1600">
                <a:latin typeface="游ゴシック"/>
                <a:ea typeface="游ゴシック"/>
                <a:cs typeface="+mn-lt"/>
              </a:rPr>
              <a:t>以下フォームより必要情報の入力をお願いします。</a:t>
            </a:r>
            <a:endParaRPr lang="en-US" altLang="ja-JP" sz="1600">
              <a:latin typeface="游ゴシック"/>
              <a:ea typeface="游ゴシック"/>
              <a:cs typeface="Calibri"/>
            </a:endParaRPr>
          </a:p>
          <a:p>
            <a:r>
              <a:rPr lang="ja-JP" sz="1600" dirty="0">
                <a:ea typeface="+mn-lt"/>
                <a:cs typeface="+mn-lt"/>
                <a:hlinkClick r:id="rId4"/>
              </a:rPr>
              <a:t>被災確認対象事業所番号登録フォーム</a:t>
            </a:r>
            <a:endParaRPr lang="ja-JP"/>
          </a:p>
          <a:p>
            <a:endParaRPr lang="ja-JP" altLang="en-US" sz="1600" dirty="0">
              <a:ea typeface="ＭＳ Ｐゴシック"/>
              <a:cs typeface="Calibri"/>
            </a:endParaRPr>
          </a:p>
        </p:txBody>
      </p:sp>
      <p:pic>
        <p:nvPicPr>
          <p:cNvPr id="14" name="図 13">
            <a:extLst>
              <a:ext uri="{FF2B5EF4-FFF2-40B4-BE49-F238E27FC236}">
                <a16:creationId xmlns:a16="http://schemas.microsoft.com/office/drawing/2014/main" id="{07E07A1D-D8F8-8CD8-7D40-5B2B61933B39}"/>
              </a:ext>
              <a:ext uri="{147F2762-F138-4A5C-976F-8EAC2B608ADB}">
                <a16:predDERef xmlns:a16="http://schemas.microsoft.com/office/drawing/2014/main" pred="{97A7D279-6E9C-802D-F889-B4CFE6E6DC5B}"/>
              </a:ext>
            </a:extLst>
          </p:cNvPr>
          <p:cNvPicPr>
            <a:picLocks noChangeAspect="1"/>
          </p:cNvPicPr>
          <p:nvPr/>
        </p:nvPicPr>
        <p:blipFill>
          <a:blip r:embed="rId5"/>
          <a:stretch>
            <a:fillRect/>
          </a:stretch>
        </p:blipFill>
        <p:spPr>
          <a:xfrm>
            <a:off x="995469" y="1710808"/>
            <a:ext cx="5092065" cy="2101244"/>
          </a:xfrm>
          <a:prstGeom prst="rect">
            <a:avLst/>
          </a:prstGeom>
        </p:spPr>
      </p:pic>
      <p:sp>
        <p:nvSpPr>
          <p:cNvPr id="15" name="スライド番号プレースホルダー 14">
            <a:extLst>
              <a:ext uri="{FF2B5EF4-FFF2-40B4-BE49-F238E27FC236}">
                <a16:creationId xmlns:a16="http://schemas.microsoft.com/office/drawing/2014/main" id="{3D9FE3C7-5B12-0DE0-B728-7A69D47C3759}"/>
              </a:ext>
            </a:extLst>
          </p:cNvPr>
          <p:cNvSpPr>
            <a:spLocks noGrp="1"/>
          </p:cNvSpPr>
          <p:nvPr>
            <p:ph type="sldNum" sz="quarter" idx="12"/>
          </p:nvPr>
        </p:nvSpPr>
        <p:spPr/>
        <p:txBody>
          <a:bodyPr/>
          <a:lstStyle/>
          <a:p>
            <a:fld id="{A99D720A-4AD5-4DCF-885F-DE5297996123}" type="slidenum">
              <a:rPr kumimoji="1" lang="ja-JP" altLang="en-US" smtClean="0"/>
              <a:t>8</a:t>
            </a:fld>
            <a:endParaRPr kumimoji="1" lang="ja-JP" altLang="en-US"/>
          </a:p>
        </p:txBody>
      </p:sp>
    </p:spTree>
    <p:extLst>
      <p:ext uri="{BB962C8B-B14F-4D97-AF65-F5344CB8AC3E}">
        <p14:creationId xmlns:p14="http://schemas.microsoft.com/office/powerpoint/2010/main" val="972859433"/>
      </p:ext>
    </p:extLst>
  </p:cSld>
  <p:clrMapOvr>
    <a:masterClrMapping/>
  </p:clrMapOvr>
  <mc:AlternateContent xmlns:mc="http://schemas.openxmlformats.org/markup-compatibility/2006" xmlns:p14="http://schemas.microsoft.com/office/powerpoint/2010/main">
    <mc:Choice Requires="p14">
      <p:transition spd="slow" p14:dur="2000" advTm="15518"/>
    </mc:Choice>
    <mc:Fallback xmlns="">
      <p:transition spd="slow" advTm="15518"/>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F86D3A-C451-B265-9EAD-2099DDDCFC71}"/>
              </a:ext>
            </a:extLst>
          </p:cNvPr>
          <p:cNvSpPr>
            <a:spLocks noGrp="1"/>
          </p:cNvSpPr>
          <p:nvPr>
            <p:ph type="title"/>
          </p:nvPr>
        </p:nvSpPr>
        <p:spPr/>
        <p:txBody>
          <a:bodyPr/>
          <a:lstStyle/>
          <a:p>
            <a:r>
              <a:rPr kumimoji="1" lang="ja-JP" altLang="en-US" dirty="0"/>
              <a:t>関連事業所選択</a:t>
            </a:r>
          </a:p>
        </p:txBody>
      </p:sp>
      <p:pic>
        <p:nvPicPr>
          <p:cNvPr id="5" name="コンテンツ プレースホルダー 4" descr="グラフィカル ユーザー インターフェイス, テキスト, メール&#10;&#10;AI 生成コンテンツは誤りを含む可能性があります。">
            <a:extLst>
              <a:ext uri="{FF2B5EF4-FFF2-40B4-BE49-F238E27FC236}">
                <a16:creationId xmlns:a16="http://schemas.microsoft.com/office/drawing/2014/main" id="{D980BA0B-2888-E641-6B90-E5A4C65AF5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9067" y="1994258"/>
            <a:ext cx="7709809" cy="2161715"/>
          </a:xfrm>
        </p:spPr>
      </p:pic>
      <p:sp>
        <p:nvSpPr>
          <p:cNvPr id="6" name="テキスト ボックス 5">
            <a:extLst>
              <a:ext uri="{FF2B5EF4-FFF2-40B4-BE49-F238E27FC236}">
                <a16:creationId xmlns:a16="http://schemas.microsoft.com/office/drawing/2014/main" id="{EEEE97E8-EFAC-D9B7-27C9-ABAA50E66D56}"/>
              </a:ext>
            </a:extLst>
          </p:cNvPr>
          <p:cNvSpPr txBox="1"/>
          <p:nvPr/>
        </p:nvSpPr>
        <p:spPr>
          <a:xfrm>
            <a:off x="999067" y="4838158"/>
            <a:ext cx="7205133" cy="1200329"/>
          </a:xfrm>
          <a:prstGeom prst="rect">
            <a:avLst/>
          </a:prstGeom>
          <a:solidFill>
            <a:srgbClr val="FFFF99"/>
          </a:solidFill>
          <a:ln>
            <a:solidFill>
              <a:schemeClr val="tx1"/>
            </a:solidFill>
          </a:ln>
        </p:spPr>
        <p:txBody>
          <a:bodyPr wrap="square" rtlCol="0">
            <a:spAutoFit/>
          </a:bodyPr>
          <a:lstStyle/>
          <a:p>
            <a:r>
              <a:rPr lang="ja-JP" altLang="en-US" dirty="0"/>
              <a:t>同一敷地内に複数サービスがある事業所の場合は、建物全体の備蓄量を一つにまとめて入力してください。</a:t>
            </a:r>
            <a:endParaRPr lang="en-US" altLang="ja-JP" dirty="0"/>
          </a:p>
          <a:p>
            <a:r>
              <a:rPr lang="en-US" altLang="ja-JP" dirty="0"/>
              <a:t>※</a:t>
            </a:r>
            <a:r>
              <a:rPr lang="ja-JP" altLang="en-US" dirty="0"/>
              <a:t>個別で報告する場合のみ、個別で報告するを選択ください</a:t>
            </a:r>
            <a:endParaRPr lang="en-US" altLang="ja-JP" dirty="0"/>
          </a:p>
          <a:p>
            <a:endParaRPr lang="en-US" altLang="ja-JP" dirty="0"/>
          </a:p>
        </p:txBody>
      </p:sp>
      <p:sp>
        <p:nvSpPr>
          <p:cNvPr id="7" name="正方形/長方形 6">
            <a:extLst>
              <a:ext uri="{FF2B5EF4-FFF2-40B4-BE49-F238E27FC236}">
                <a16:creationId xmlns:a16="http://schemas.microsoft.com/office/drawing/2014/main" id="{426171C5-1F6C-35EF-A8F4-E9F86F6D6615}"/>
              </a:ext>
            </a:extLst>
          </p:cNvPr>
          <p:cNvSpPr/>
          <p:nvPr/>
        </p:nvSpPr>
        <p:spPr>
          <a:xfrm>
            <a:off x="1185333" y="3530600"/>
            <a:ext cx="1507067" cy="46566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63441141"/>
      </p:ext>
    </p:extLst>
  </p:cSld>
  <p:clrMapOvr>
    <a:masterClrMapping/>
  </p:clrMapOvr>
</p:sld>
</file>

<file path=ppt/theme/theme1.xml><?xml version="1.0" encoding="utf-8"?>
<a:theme xmlns:a="http://schemas.openxmlformats.org/drawingml/2006/main" name="レトロスペクト">
  <a:themeElements>
    <a:clrScheme name="青">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テーマ1">
  <a:themeElements>
    <a:clrScheme name="青">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テーマ1" id="{459396FF-2EC2-4A76-834E-32A379DF1D66}" vid="{812E47D8-B157-4A8D-8913-E228BB0A4D66}"/>
    </a:ext>
  </a:extLst>
</a:theme>
</file>

<file path=ppt/theme/theme3.xml><?xml version="1.0" encoding="utf-8"?>
<a:theme xmlns:a="http://schemas.openxmlformats.org/drawingml/2006/main" name="1_レトロスペクト">
  <a:themeElements>
    <a:clrScheme name="青">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030E614E5A1C24F9D39E4B40997018A" ma:contentTypeVersion="12" ma:contentTypeDescription="新しいドキュメントを作成します。" ma:contentTypeScope="" ma:versionID="1eb57012437f0668ef1d19a531e3c47f">
  <xsd:schema xmlns:xsd="http://www.w3.org/2001/XMLSchema" xmlns:xs="http://www.w3.org/2001/XMLSchema" xmlns:p="http://schemas.microsoft.com/office/2006/metadata/properties" xmlns:ns2="b6547e79-d9ee-4730-8242-66c78d0050c5" xmlns:ns3="f1e49a10-5534-40bf-acdb-9b19aa574da9" targetNamespace="http://schemas.microsoft.com/office/2006/metadata/properties" ma:root="true" ma:fieldsID="883b7596b9500c06547b7d2a935dd621" ns2:_="" ns3:_="">
    <xsd:import namespace="b6547e79-d9ee-4730-8242-66c78d0050c5"/>
    <xsd:import namespace="f1e49a10-5534-40bf-acdb-9b19aa574da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LengthInSeconds"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547e79-d9ee-4730-8242-66c78d0050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5f17c7ce-d49b-420f-98be-9ce655d2e414"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1e49a10-5534-40bf-acdb-9b19aa574da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8501388-114f-497a-9422-0f19984b854b}" ma:internalName="TaxCatchAll" ma:showField="CatchAllData" ma:web="f1e49a10-5534-40bf-acdb-9b19aa574d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1e49a10-5534-40bf-acdb-9b19aa574da9" xsi:nil="true"/>
    <lcf76f155ced4ddcb4097134ff3c332f xmlns="b6547e79-d9ee-4730-8242-66c78d0050c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602891-5302-44BA-9208-9D30A1EC6AA0}">
  <ds:schemaRefs>
    <ds:schemaRef ds:uri="b6547e79-d9ee-4730-8242-66c78d0050c5"/>
    <ds:schemaRef ds:uri="f1e49a10-5534-40bf-acdb-9b19aa574da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CED9DC0-711D-4737-B3F5-0BAD61CDE4D2}">
  <ds:schemaRefs>
    <ds:schemaRef ds:uri="http://purl.org/dc/dcmitype/"/>
    <ds:schemaRef ds:uri="http://schemas.microsoft.com/office/infopath/2007/PartnerControls"/>
    <ds:schemaRef ds:uri="http://purl.org/dc/elements/1.1/"/>
    <ds:schemaRef ds:uri="http://schemas.microsoft.com/office/2006/metadata/properties"/>
    <ds:schemaRef ds:uri="f1e49a10-5534-40bf-acdb-9b19aa574da9"/>
    <ds:schemaRef ds:uri="http://schemas.microsoft.com/office/2006/documentManagement/types"/>
    <ds:schemaRef ds:uri="http://purl.org/dc/terms/"/>
    <ds:schemaRef ds:uri="http://schemas.openxmlformats.org/package/2006/metadata/core-properties"/>
    <ds:schemaRef ds:uri="b6547e79-d9ee-4730-8242-66c78d0050c5"/>
    <ds:schemaRef ds:uri="http://www.w3.org/XML/1998/namespace"/>
  </ds:schemaRefs>
</ds:datastoreItem>
</file>

<file path=customXml/itemProps3.xml><?xml version="1.0" encoding="utf-8"?>
<ds:datastoreItem xmlns:ds="http://schemas.openxmlformats.org/officeDocument/2006/customXml" ds:itemID="{F406D872-7136-4122-873D-AEADF61AEA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既定のデザイン</Template>
  <TotalTime>20</TotalTime>
  <Words>1246</Words>
  <Application>Microsoft Office PowerPoint</Application>
  <PresentationFormat>画面に合わせる (4:3)</PresentationFormat>
  <Paragraphs>165</Paragraphs>
  <Slides>24</Slides>
  <Notes>5</Notes>
  <HiddenSlides>0</HiddenSlides>
  <MMClips>0</MMClips>
  <ScaleCrop>false</ScaleCrop>
  <HeadingPairs>
    <vt:vector size="6" baseType="variant">
      <vt:variant>
        <vt:lpstr>使用されているフォント</vt:lpstr>
      </vt:variant>
      <vt:variant>
        <vt:i4>4</vt:i4>
      </vt:variant>
      <vt:variant>
        <vt:lpstr>テーマ</vt:lpstr>
      </vt:variant>
      <vt:variant>
        <vt:i4>3</vt:i4>
      </vt:variant>
      <vt:variant>
        <vt:lpstr>スライド タイトル</vt:lpstr>
      </vt:variant>
      <vt:variant>
        <vt:i4>24</vt:i4>
      </vt:variant>
    </vt:vector>
  </HeadingPairs>
  <TitlesOfParts>
    <vt:vector size="31" baseType="lpstr">
      <vt:lpstr>ＭＳ Ｐゴシック</vt:lpstr>
      <vt:lpstr>游ゴシック</vt:lpstr>
      <vt:lpstr>Calibri</vt:lpstr>
      <vt:lpstr>Calibri Light</vt:lpstr>
      <vt:lpstr>レトロスペクト</vt:lpstr>
      <vt:lpstr>テーマ1</vt:lpstr>
      <vt:lpstr>1_レトロスペクト</vt:lpstr>
      <vt:lpstr>災害時情報共有システム 入力マニュアル  備蓄状況の報告 </vt:lpstr>
      <vt:lpstr>目次</vt:lpstr>
      <vt:lpstr>概要</vt:lpstr>
      <vt:lpstr>報告対象サービス一覧</vt:lpstr>
      <vt:lpstr>報告対象項目一覧</vt:lpstr>
      <vt:lpstr>報告方法</vt:lpstr>
      <vt:lpstr>ログインする</vt:lpstr>
      <vt:lpstr>ログインする</vt:lpstr>
      <vt:lpstr>関連事業所選択</vt:lpstr>
      <vt:lpstr>備蓄状況の報告</vt:lpstr>
      <vt:lpstr>入力画面 ＜災害対策＞</vt:lpstr>
      <vt:lpstr>BCPの策定状況</vt:lpstr>
      <vt:lpstr>立地状況(レッドゾーンの場合)</vt:lpstr>
      <vt:lpstr>立地状況(イエローゾーンの場合)</vt:lpstr>
      <vt:lpstr>国土強靭化対策の状況</vt:lpstr>
      <vt:lpstr>国土強靭化対策の状況</vt:lpstr>
      <vt:lpstr>備蓄物品報告にあたっての注意事項</vt:lpstr>
      <vt:lpstr>備蓄物品(飲料水)</vt:lpstr>
      <vt:lpstr>備蓄物品(食料品～災害用備蓄倉庫)</vt:lpstr>
      <vt:lpstr>福祉避難所の指定</vt:lpstr>
      <vt:lpstr>＜感染症対策＞</vt:lpstr>
      <vt:lpstr>BCP策定状況</vt:lpstr>
      <vt:lpstr>備蓄物品</vt:lpstr>
      <vt:lpstr>備蓄物品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佐藤 洋介</dc:creator>
  <cp:lastModifiedBy>佐藤 洋介</cp:lastModifiedBy>
  <cp:revision>16</cp:revision>
  <dcterms:created xsi:type="dcterms:W3CDTF">2025-09-26T01:56:09Z</dcterms:created>
  <dcterms:modified xsi:type="dcterms:W3CDTF">2026-07-15T05:07:58Z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0x010100A030E614E5A1C24F9D39E4B40997018A</vt:lpwstr>
  </property>
  <property fmtid="{D5CDD505-2E9C-101B-9397-08002B2CF9AE}" pid="3" name="MediaServiceImageTags">
    <vt:lpwstr/>
  </property>
</Properties>
</file>