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Lst>
  <p:sldIdLst>
    <p:sldId id="282" r:id="rId5"/>
  </p:sldIdLst>
  <p:sldSz cx="6858000" cy="9906000" type="A4"/>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9E"/>
    <a:srgbClr val="4FAFAA"/>
    <a:srgbClr val="FDF3B9"/>
    <a:srgbClr val="C9E7E7"/>
    <a:srgbClr val="66BAB7"/>
    <a:srgbClr val="DB4D6D"/>
    <a:srgbClr val="E4E2ED"/>
    <a:srgbClr val="005CAF"/>
    <a:srgbClr val="A3D3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320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中川 智恵(nakagawa-tomoe.pe4)" userId="daf6dba8-b8ce-439a-bf00-38bf4ee2b92e" providerId="ADAL" clId="{FBBFE7A3-511C-46B7-AE97-80971DFA4A49}"/>
    <pc:docChg chg="custSel modSld">
      <pc:chgData name="中川 智恵(nakagawa-tomoe.pe4)" userId="daf6dba8-b8ce-439a-bf00-38bf4ee2b92e" providerId="ADAL" clId="{FBBFE7A3-511C-46B7-AE97-80971DFA4A49}" dt="2024-03-27T07:58:22.372" v="45" actId="20577"/>
      <pc:docMkLst>
        <pc:docMk/>
      </pc:docMkLst>
      <pc:sldChg chg="modSp mod">
        <pc:chgData name="中川 智恵(nakagawa-tomoe.pe4)" userId="daf6dba8-b8ce-439a-bf00-38bf4ee2b92e" providerId="ADAL" clId="{FBBFE7A3-511C-46B7-AE97-80971DFA4A49}" dt="2024-03-27T07:58:22.372" v="45" actId="20577"/>
        <pc:sldMkLst>
          <pc:docMk/>
          <pc:sldMk cId="485393973" sldId="286"/>
        </pc:sldMkLst>
      </pc:sldChg>
    </pc:docChg>
  </pc:docChgLst>
  <pc:docChgLst>
    <pc:chgData name="佐野 裕一" userId="ffd6f87f-1656-4033-9659-19c53d9ecb6d" providerId="ADAL" clId="{3DB5F3D4-16E2-41D4-A4A4-A030688AB18A}"/>
    <pc:docChg chg="undo custSel modSld">
      <pc:chgData name="佐野 裕一" userId="ffd6f87f-1656-4033-9659-19c53d9ecb6d" providerId="ADAL" clId="{3DB5F3D4-16E2-41D4-A4A4-A030688AB18A}" dt="2026-08-13T04:31:07.490" v="661" actId="1037"/>
      <pc:docMkLst>
        <pc:docMk/>
      </pc:docMkLst>
      <pc:sldChg chg="delSp modSp mod">
        <pc:chgData name="佐野 裕一" userId="ffd6f87f-1656-4033-9659-19c53d9ecb6d" providerId="ADAL" clId="{3DB5F3D4-16E2-41D4-A4A4-A030688AB18A}" dt="2026-08-13T04:31:07.490" v="661" actId="1037"/>
        <pc:sldMkLst>
          <pc:docMk/>
          <pc:sldMk cId="2718555434" sldId="282"/>
        </pc:sldMkLst>
        <pc:spChg chg="mod">
          <ac:chgData name="佐野 裕一" userId="ffd6f87f-1656-4033-9659-19c53d9ecb6d" providerId="ADAL" clId="{3DB5F3D4-16E2-41D4-A4A4-A030688AB18A}" dt="2026-08-13T04:29:58.231" v="608" actId="20577"/>
          <ac:spMkLst>
            <pc:docMk/>
            <pc:sldMk cId="2718555434" sldId="282"/>
            <ac:spMk id="18" creationId="{CC90554C-9BBC-9FB9-FD19-6737352AD01B}"/>
          </ac:spMkLst>
        </pc:spChg>
        <pc:spChg chg="mod">
          <ac:chgData name="佐野 裕一" userId="ffd6f87f-1656-4033-9659-19c53d9ecb6d" providerId="ADAL" clId="{3DB5F3D4-16E2-41D4-A4A4-A030688AB18A}" dt="2026-08-13T04:31:07.490" v="661" actId="1037"/>
          <ac:spMkLst>
            <pc:docMk/>
            <pc:sldMk cId="2718555434" sldId="282"/>
            <ac:spMk id="22" creationId="{393DE0F2-85BB-CF51-EEA9-F113E40E1830}"/>
          </ac:spMkLst>
        </pc:spChg>
        <pc:spChg chg="mod">
          <ac:chgData name="佐野 裕一" userId="ffd6f87f-1656-4033-9659-19c53d9ecb6d" providerId="ADAL" clId="{3DB5F3D4-16E2-41D4-A4A4-A030688AB18A}" dt="2026-08-13T04:31:07.490" v="661" actId="1037"/>
          <ac:spMkLst>
            <pc:docMk/>
            <pc:sldMk cId="2718555434" sldId="282"/>
            <ac:spMk id="24" creationId="{E7F0CC41-210B-7B9B-00A4-F6B3BFC96D2B}"/>
          </ac:spMkLst>
        </pc:spChg>
        <pc:spChg chg="del">
          <ac:chgData name="佐野 裕一" userId="ffd6f87f-1656-4033-9659-19c53d9ecb6d" providerId="ADAL" clId="{3DB5F3D4-16E2-41D4-A4A4-A030688AB18A}" dt="2026-08-13T04:30:03.255" v="609" actId="478"/>
          <ac:spMkLst>
            <pc:docMk/>
            <pc:sldMk cId="2718555434" sldId="282"/>
            <ac:spMk id="42" creationId="{84730045-3B76-206E-5DFB-6543C39D0F55}"/>
          </ac:spMkLst>
        </pc:spChg>
        <pc:spChg chg="del">
          <ac:chgData name="佐野 裕一" userId="ffd6f87f-1656-4033-9659-19c53d9ecb6d" providerId="ADAL" clId="{3DB5F3D4-16E2-41D4-A4A4-A030688AB18A}" dt="2026-08-13T04:30:03.255" v="609" actId="478"/>
          <ac:spMkLst>
            <pc:docMk/>
            <pc:sldMk cId="2718555434" sldId="282"/>
            <ac:spMk id="48" creationId="{678637BE-8AB8-F7FE-A0DD-D38077CD22AD}"/>
          </ac:spMkLst>
        </pc:spChg>
        <pc:picChg chg="mod">
          <ac:chgData name="佐野 裕一" userId="ffd6f87f-1656-4033-9659-19c53d9ecb6d" providerId="ADAL" clId="{3DB5F3D4-16E2-41D4-A4A4-A030688AB18A}" dt="2026-08-13T04:31:07.490" v="661" actId="1037"/>
          <ac:picMkLst>
            <pc:docMk/>
            <pc:sldMk cId="2718555434" sldId="282"/>
            <ac:picMk id="12" creationId="{CEFF97A0-203C-3AA1-4C0F-98A7742DBD20}"/>
          </ac:picMkLst>
        </pc:picChg>
        <pc:picChg chg="del">
          <ac:chgData name="佐野 裕一" userId="ffd6f87f-1656-4033-9659-19c53d9ecb6d" providerId="ADAL" clId="{3DB5F3D4-16E2-41D4-A4A4-A030688AB18A}" dt="2026-08-13T04:30:03.255" v="609" actId="478"/>
          <ac:picMkLst>
            <pc:docMk/>
            <pc:sldMk cId="2718555434" sldId="282"/>
            <ac:picMk id="27" creationId="{6A0B6073-CE74-C508-B723-D8FBCA02CD26}"/>
          </ac:picMkLst>
        </pc:picChg>
      </pc:sldChg>
    </pc:docChg>
  </pc:docChgLst>
  <pc:docChgLst>
    <pc:chgData name="佐野 裕一" userId="ffd6f87f-1656-4033-9659-19c53d9ecb6d" providerId="ADAL" clId="{EF990B87-B8E4-42FD-9967-5F5B86E9882A}"/>
    <pc:docChg chg="undo custSel delSld modSld">
      <pc:chgData name="佐野 裕一" userId="ffd6f87f-1656-4033-9659-19c53d9ecb6d" providerId="ADAL" clId="{EF990B87-B8E4-42FD-9967-5F5B86E9882A}" dt="2024-05-13T07:20:31.907" v="1783" actId="1035"/>
      <pc:docMkLst>
        <pc:docMk/>
      </pc:docMkLst>
      <pc:sldChg chg="del">
        <pc:chgData name="佐野 裕一" userId="ffd6f87f-1656-4033-9659-19c53d9ecb6d" providerId="ADAL" clId="{EF990B87-B8E4-42FD-9967-5F5B86E9882A}" dt="2024-05-13T05:33:45.760" v="169" actId="2696"/>
        <pc:sldMkLst>
          <pc:docMk/>
          <pc:sldMk cId="1675350105" sldId="281"/>
        </pc:sldMkLst>
      </pc:sldChg>
      <pc:sldChg chg="addSp delSp modSp mod">
        <pc:chgData name="佐野 裕一" userId="ffd6f87f-1656-4033-9659-19c53d9ecb6d" providerId="ADAL" clId="{EF990B87-B8E4-42FD-9967-5F5B86E9882A}" dt="2024-05-13T07:07:00.677" v="1549" actId="1076"/>
        <pc:sldMkLst>
          <pc:docMk/>
          <pc:sldMk cId="2718555434" sldId="282"/>
        </pc:sldMkLst>
      </pc:sldChg>
      <pc:sldChg chg="addSp delSp modSp mod">
        <pc:chgData name="佐野 裕一" userId="ffd6f87f-1656-4033-9659-19c53d9ecb6d" providerId="ADAL" clId="{EF990B87-B8E4-42FD-9967-5F5B86E9882A}" dt="2024-05-13T07:20:31.907" v="1783" actId="1035"/>
        <pc:sldMkLst>
          <pc:docMk/>
          <pc:sldMk cId="1157296077" sldId="283"/>
        </pc:sldMkLst>
      </pc:sldChg>
      <pc:sldChg chg="delSp del mod">
        <pc:chgData name="佐野 裕一" userId="ffd6f87f-1656-4033-9659-19c53d9ecb6d" providerId="ADAL" clId="{EF990B87-B8E4-42FD-9967-5F5B86E9882A}" dt="2024-05-13T07:15:28.491" v="1703" actId="2696"/>
        <pc:sldMkLst>
          <pc:docMk/>
          <pc:sldMk cId="4131212145" sldId="284"/>
        </pc:sldMkLst>
      </pc:sldChg>
      <pc:sldChg chg="delSp del mod">
        <pc:chgData name="佐野 裕一" userId="ffd6f87f-1656-4033-9659-19c53d9ecb6d" providerId="ADAL" clId="{EF990B87-B8E4-42FD-9967-5F5B86E9882A}" dt="2024-05-13T07:15:28.491" v="1703" actId="2696"/>
        <pc:sldMkLst>
          <pc:docMk/>
          <pc:sldMk cId="1468328104" sldId="285"/>
        </pc:sldMkLst>
      </pc:sldChg>
      <pc:sldChg chg="delSp del mod">
        <pc:chgData name="佐野 裕一" userId="ffd6f87f-1656-4033-9659-19c53d9ecb6d" providerId="ADAL" clId="{EF990B87-B8E4-42FD-9967-5F5B86E9882A}" dt="2024-05-13T07:15:10.131" v="1701" actId="2696"/>
        <pc:sldMkLst>
          <pc:docMk/>
          <pc:sldMk cId="485393973" sldId="286"/>
        </pc:sldMkLst>
      </pc:sldChg>
      <pc:sldChg chg="del">
        <pc:chgData name="佐野 裕一" userId="ffd6f87f-1656-4033-9659-19c53d9ecb6d" providerId="ADAL" clId="{EF990B87-B8E4-42FD-9967-5F5B86E9882A}" dt="2024-05-13T07:15:28.491" v="1703" actId="2696"/>
        <pc:sldMkLst>
          <pc:docMk/>
          <pc:sldMk cId="1964804550" sldId="287"/>
        </pc:sldMkLst>
      </pc:sldChg>
      <pc:sldChg chg="del">
        <pc:chgData name="佐野 裕一" userId="ffd6f87f-1656-4033-9659-19c53d9ecb6d" providerId="ADAL" clId="{EF990B87-B8E4-42FD-9967-5F5B86E9882A}" dt="2024-05-13T07:15:19.384" v="1702" actId="2696"/>
        <pc:sldMkLst>
          <pc:docMk/>
          <pc:sldMk cId="754040651" sldId="288"/>
        </pc:sldMkLst>
      </pc:sldChg>
    </pc:docChg>
  </pc:docChgLst>
  <pc:docChgLst>
    <pc:chgData name="佐野 裕一" userId="ffd6f87f-1656-4033-9659-19c53d9ecb6d" providerId="ADAL" clId="{3963DE56-1AA8-4EC4-B718-A0A9A892B144}"/>
    <pc:docChg chg="undo custSel modSld">
      <pc:chgData name="佐野 裕一" userId="ffd6f87f-1656-4033-9659-19c53d9ecb6d" providerId="ADAL" clId="{3963DE56-1AA8-4EC4-B718-A0A9A892B144}" dt="2024-11-28T00:25:16.025" v="1068" actId="6549"/>
      <pc:docMkLst>
        <pc:docMk/>
      </pc:docMkLst>
      <pc:sldChg chg="addSp delSp modSp mod">
        <pc:chgData name="佐野 裕一" userId="ffd6f87f-1656-4033-9659-19c53d9ecb6d" providerId="ADAL" clId="{3963DE56-1AA8-4EC4-B718-A0A9A892B144}" dt="2024-11-28T00:25:16.025" v="1068" actId="6549"/>
        <pc:sldMkLst>
          <pc:docMk/>
          <pc:sldMk cId="2718555434" sldId="282"/>
        </pc:sldMkLst>
      </pc:sldChg>
    </pc:docChg>
  </pc:docChgLst>
  <pc:docChgLst>
    <pc:chgData name="佐野 裕一" userId="ffd6f87f-1656-4033-9659-19c53d9ecb6d" providerId="ADAL" clId="{C6BF3EE0-205F-4F9F-99F1-F0689C72772A}"/>
    <pc:docChg chg="undo custSel delSld modSld">
      <pc:chgData name="佐野 裕一" userId="ffd6f87f-1656-4033-9659-19c53d9ecb6d" providerId="ADAL" clId="{C6BF3EE0-205F-4F9F-99F1-F0689C72772A}" dt="2024-11-18T11:15:09.410" v="1599" actId="1076"/>
      <pc:docMkLst>
        <pc:docMk/>
      </pc:docMkLst>
      <pc:sldChg chg="addSp delSp modSp mod">
        <pc:chgData name="佐野 裕一" userId="ffd6f87f-1656-4033-9659-19c53d9ecb6d" providerId="ADAL" clId="{C6BF3EE0-205F-4F9F-99F1-F0689C72772A}" dt="2024-11-18T11:15:09.410" v="1599" actId="1076"/>
        <pc:sldMkLst>
          <pc:docMk/>
          <pc:sldMk cId="2718555434" sldId="282"/>
        </pc:sldMkLst>
      </pc:sldChg>
      <pc:sldChg chg="del">
        <pc:chgData name="佐野 裕一" userId="ffd6f87f-1656-4033-9659-19c53d9ecb6d" providerId="ADAL" clId="{C6BF3EE0-205F-4F9F-99F1-F0689C72772A}" dt="2024-11-18T09:35:37.650" v="0" actId="2696"/>
        <pc:sldMkLst>
          <pc:docMk/>
          <pc:sldMk cId="1157296077" sldId="283"/>
        </pc:sldMkLst>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a:p>
        </p:txBody>
      </p:sp>
      <p:sp>
        <p:nvSpPr>
          <p:cNvPr id="4" name="Date Placeholder 3"/>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4250619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2388402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1335183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22289821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1851116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Date Placeholder 4"/>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1179421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7" name="Date Placeholder 6"/>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5600072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a:p>
        </p:txBody>
      </p:sp>
      <p:sp>
        <p:nvSpPr>
          <p:cNvPr id="3" name="Date Placeholder 2"/>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4147034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27016283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1112268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1EEE4209-4801-44D0-926E-6D202EB7133E}" type="datetimeFigureOut">
              <a:rPr kumimoji="1" lang="ja-JP" altLang="en-US" smtClean="0"/>
              <a:t>2026/8/13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2252333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EEE4209-4801-44D0-926E-6D202EB7133E}" type="datetimeFigureOut">
              <a:rPr kumimoji="1" lang="ja-JP" altLang="en-US" smtClean="0"/>
              <a:t>2026/8/13</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C9B13537-334D-4292-95A3-4FCC1A6564C3}" type="slidenum">
              <a:rPr kumimoji="1" lang="ja-JP" altLang="en-US" smtClean="0"/>
              <a:t>‹#›</a:t>
            </a:fld>
            <a:endParaRPr kumimoji="1" lang="ja-JP" altLang="en-US"/>
          </a:p>
        </p:txBody>
      </p:sp>
    </p:spTree>
    <p:extLst>
      <p:ext uri="{BB962C8B-B14F-4D97-AF65-F5344CB8AC3E}">
        <p14:creationId xmlns:p14="http://schemas.microsoft.com/office/powerpoint/2010/main" val="142490509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テキスト ボックス 159">
            <a:extLst>
              <a:ext uri="{FF2B5EF4-FFF2-40B4-BE49-F238E27FC236}">
                <a16:creationId xmlns:a16="http://schemas.microsoft.com/office/drawing/2014/main" id="{D49F6676-4B22-B775-587D-24A8F0FAFDD0}"/>
              </a:ext>
            </a:extLst>
          </p:cNvPr>
          <p:cNvSpPr txBox="1"/>
          <p:nvPr/>
        </p:nvSpPr>
        <p:spPr>
          <a:xfrm>
            <a:off x="308693" y="9122387"/>
            <a:ext cx="6291744" cy="430887"/>
          </a:xfrm>
          <a:prstGeom prst="rect">
            <a:avLst/>
          </a:prstGeom>
          <a:noFill/>
        </p:spPr>
        <p:txBody>
          <a:bodyPr wrap="square" lIns="91440" tIns="45720" rIns="91440" bIns="45720" rtlCol="0" anchor="t">
            <a:spAutoFit/>
          </a:bodyPr>
          <a:lstStyle/>
          <a:p>
            <a:pPr marL="180975" indent="-180975">
              <a:spcAft>
                <a:spcPts val="600"/>
              </a:spcAft>
            </a:pPr>
            <a:r>
              <a:rPr kumimoji="1" lang="ja-JP" altLang="en-US" sz="1100" b="1" spc="100" dirty="0">
                <a:solidFill>
                  <a:srgbClr val="DB4D6D"/>
                </a:solidFill>
                <a:latin typeface="BIZ UDP明朝 Medium" panose="02020500000000000000" pitchFamily="18" charset="-128"/>
                <a:ea typeface="BIZ UDP明朝 Medium" panose="02020500000000000000" pitchFamily="18" charset="-128"/>
              </a:rPr>
              <a:t>★マイナ保険証をお持ちで上記の書類を提出できない方の場合、患者本人様と加入保険に応じた世帯員の方の個人番号届の提出が必要となります。</a:t>
            </a:r>
            <a:endParaRPr kumimoji="1" lang="en-US" altLang="ja-JP" sz="1100" b="1" spc="100" dirty="0">
              <a:solidFill>
                <a:srgbClr val="DB4D6D"/>
              </a:solidFill>
              <a:latin typeface="BIZ UDP明朝 Medium" panose="02020500000000000000" pitchFamily="18" charset="-128"/>
              <a:ea typeface="BIZ UDP明朝 Medium" panose="02020500000000000000" pitchFamily="18" charset="-128"/>
            </a:endParaRPr>
          </a:p>
        </p:txBody>
      </p:sp>
      <p:sp>
        <p:nvSpPr>
          <p:cNvPr id="37" name="テキスト ボックス 36">
            <a:extLst>
              <a:ext uri="{FF2B5EF4-FFF2-40B4-BE49-F238E27FC236}">
                <a16:creationId xmlns:a16="http://schemas.microsoft.com/office/drawing/2014/main" id="{0DD167D2-4E23-09C6-3D10-F171EAAEF2DF}"/>
              </a:ext>
            </a:extLst>
          </p:cNvPr>
          <p:cNvSpPr txBox="1"/>
          <p:nvPr/>
        </p:nvSpPr>
        <p:spPr>
          <a:xfrm>
            <a:off x="355959" y="748365"/>
            <a:ext cx="6141164" cy="326115"/>
          </a:xfrm>
          <a:prstGeom prst="rect">
            <a:avLst/>
          </a:prstGeom>
          <a:noFill/>
          <a:ln w="25400">
            <a:noFill/>
          </a:ln>
        </p:spPr>
        <p:txBody>
          <a:bodyPr wrap="square" rtlCol="0">
            <a:spAutoFit/>
          </a:bodyPr>
          <a:lstStyle/>
          <a:p>
            <a:pPr>
              <a:lnSpc>
                <a:spcPts val="2200"/>
              </a:lnSpc>
            </a:pPr>
            <a:r>
              <a:rPr lang="ja-JP" altLang="en-US" sz="1200" kern="100" spc="100" dirty="0">
                <a:latin typeface="BIZ UDP明朝 Medium" panose="02020500000000000000" pitchFamily="18" charset="-128"/>
                <a:ea typeface="BIZ UDP明朝 Medium" panose="02020500000000000000" pitchFamily="18" charset="-128"/>
                <a:cs typeface="メイリオ" panose="020B0604030504040204" pitchFamily="50" charset="-128"/>
              </a:rPr>
              <a:t>御加入の「医療保険」を確認するため、以下のものをご提出ください。</a:t>
            </a:r>
            <a:endParaRPr kumimoji="1" lang="ja-JP" altLang="en-US" sz="1200" spc="100" dirty="0">
              <a:latin typeface="BIZ UDP明朝 Medium" panose="02020500000000000000" pitchFamily="18" charset="-128"/>
              <a:ea typeface="BIZ UDP明朝 Medium" panose="02020500000000000000" pitchFamily="18" charset="-128"/>
            </a:endParaRPr>
          </a:p>
        </p:txBody>
      </p:sp>
      <p:sp>
        <p:nvSpPr>
          <p:cNvPr id="2" name="字幕 2">
            <a:extLst>
              <a:ext uri="{FF2B5EF4-FFF2-40B4-BE49-F238E27FC236}">
                <a16:creationId xmlns:a16="http://schemas.microsoft.com/office/drawing/2014/main" id="{E83D5A72-407D-53C3-4A98-AC26C8F9ACE5}"/>
              </a:ext>
            </a:extLst>
          </p:cNvPr>
          <p:cNvSpPr txBox="1">
            <a:spLocks/>
          </p:cNvSpPr>
          <p:nvPr/>
        </p:nvSpPr>
        <p:spPr>
          <a:xfrm>
            <a:off x="348735" y="162891"/>
            <a:ext cx="6202680" cy="577674"/>
          </a:xfrm>
          <a:prstGeom prst="rect">
            <a:avLst/>
          </a:prstGeom>
          <a:solidFill>
            <a:schemeClr val="accent5">
              <a:lumMod val="75000"/>
            </a:schemeClr>
          </a:solidFill>
          <a:ln>
            <a:solidFill>
              <a:schemeClr val="accent5">
                <a:lumMod val="75000"/>
              </a:schemeClr>
            </a:solidFill>
          </a:ln>
        </p:spPr>
        <p:txBody>
          <a:bodyPr vert="horz" lIns="149620" tIns="74811" rIns="149620" bIns="74811" rtlCol="0" anchor="ctr">
            <a:normAutofit fontScale="85000" lnSpcReduction="10000"/>
          </a:bodyPr>
          <a:lstStyle>
            <a:lvl1pPr marL="561076" indent="-561076" algn="l" defTabSz="1496202" rtl="0" eaLnBrk="1" latinLnBrk="0" hangingPunct="1">
              <a:spcBef>
                <a:spcPct val="20000"/>
              </a:spcBef>
              <a:buFont typeface="Arial" panose="020B0604020202020204" pitchFamily="34" charset="0"/>
              <a:buChar char="•"/>
              <a:defRPr kumimoji="1" sz="5300" kern="1200">
                <a:solidFill>
                  <a:schemeClr val="tx1"/>
                </a:solidFill>
                <a:latin typeface="+mn-lt"/>
                <a:ea typeface="+mn-ea"/>
                <a:cs typeface="+mn-cs"/>
              </a:defRPr>
            </a:lvl1pPr>
            <a:lvl2pPr marL="1215664" indent="-467563" algn="l" defTabSz="1496202" rtl="0" eaLnBrk="1" latinLnBrk="0" hangingPunct="1">
              <a:spcBef>
                <a:spcPct val="20000"/>
              </a:spcBef>
              <a:buFont typeface="Arial" panose="020B0604020202020204" pitchFamily="34" charset="0"/>
              <a:buChar char="–"/>
              <a:defRPr kumimoji="1" sz="4500" kern="1200">
                <a:solidFill>
                  <a:schemeClr val="tx1"/>
                </a:solidFill>
                <a:latin typeface="+mn-lt"/>
                <a:ea typeface="+mn-ea"/>
                <a:cs typeface="+mn-cs"/>
              </a:defRPr>
            </a:lvl2pPr>
            <a:lvl3pPr marL="1870252" indent="-374050" algn="l" defTabSz="1496202" rtl="0" eaLnBrk="1" latinLnBrk="0" hangingPunct="1">
              <a:spcBef>
                <a:spcPct val="20000"/>
              </a:spcBef>
              <a:buFont typeface="Arial" panose="020B0604020202020204" pitchFamily="34" charset="0"/>
              <a:buChar char="•"/>
              <a:defRPr kumimoji="1" sz="4000" kern="1200">
                <a:solidFill>
                  <a:schemeClr val="tx1"/>
                </a:solidFill>
                <a:latin typeface="+mn-lt"/>
                <a:ea typeface="+mn-ea"/>
                <a:cs typeface="+mn-cs"/>
              </a:defRPr>
            </a:lvl3pPr>
            <a:lvl4pPr marL="2618353"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4pPr>
            <a:lvl5pPr marL="3366454"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5pPr>
            <a:lvl6pPr marL="4114554"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6pPr>
            <a:lvl7pPr marL="4862655"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7pPr>
            <a:lvl8pPr marL="5610756"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8pPr>
            <a:lvl9pPr marL="6358857"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9pPr>
          </a:lstStyle>
          <a:p>
            <a:pPr marL="0" indent="0" algn="ctr">
              <a:buNone/>
            </a:pPr>
            <a:r>
              <a:rPr lang="ja-JP" altLang="en-US" sz="2800" b="1" spc="300" dirty="0">
                <a:solidFill>
                  <a:schemeClr val="bg1"/>
                </a:solidFill>
                <a:latin typeface="BIZ UDPゴシック" panose="020B0400000000000000" pitchFamily="50" charset="-128"/>
                <a:ea typeface="BIZ UDPゴシック" panose="020B0400000000000000" pitchFamily="50" charset="-128"/>
              </a:rPr>
              <a:t>「医療保険」に関する提出物について</a:t>
            </a:r>
            <a:endParaRPr lang="en-US" altLang="ja-JP" sz="2800" b="1" spc="300" dirty="0">
              <a:solidFill>
                <a:schemeClr val="bg1"/>
              </a:solidFill>
              <a:latin typeface="BIZ UDPゴシック" panose="020B0400000000000000" pitchFamily="50" charset="-128"/>
              <a:ea typeface="BIZ UDPゴシック" panose="020B0400000000000000" pitchFamily="50" charset="-128"/>
            </a:endParaRPr>
          </a:p>
        </p:txBody>
      </p:sp>
      <p:sp>
        <p:nvSpPr>
          <p:cNvPr id="30" name="字幕 2">
            <a:extLst>
              <a:ext uri="{FF2B5EF4-FFF2-40B4-BE49-F238E27FC236}">
                <a16:creationId xmlns:a16="http://schemas.microsoft.com/office/drawing/2014/main" id="{4D4F31AE-EBF8-5960-84AA-ED37BDE712F4}"/>
              </a:ext>
            </a:extLst>
          </p:cNvPr>
          <p:cNvSpPr txBox="1">
            <a:spLocks/>
          </p:cNvSpPr>
          <p:nvPr/>
        </p:nvSpPr>
        <p:spPr>
          <a:xfrm>
            <a:off x="294443" y="1204080"/>
            <a:ext cx="6202680" cy="507621"/>
          </a:xfrm>
          <a:prstGeom prst="rect">
            <a:avLst/>
          </a:prstGeom>
          <a:solidFill>
            <a:schemeClr val="bg1">
              <a:lumMod val="50000"/>
            </a:schemeClr>
          </a:solidFill>
          <a:ln>
            <a:solidFill>
              <a:schemeClr val="tx1"/>
            </a:solidFill>
          </a:ln>
        </p:spPr>
        <p:txBody>
          <a:bodyPr vert="horz" lIns="149620" tIns="74811" rIns="149620" bIns="74811" rtlCol="0" anchor="ctr">
            <a:normAutofit/>
          </a:bodyPr>
          <a:lstStyle>
            <a:lvl1pPr marL="561076" indent="-561076" algn="l" defTabSz="1496202" rtl="0" eaLnBrk="1" latinLnBrk="0" hangingPunct="1">
              <a:spcBef>
                <a:spcPct val="20000"/>
              </a:spcBef>
              <a:buFont typeface="Arial" panose="020B0604020202020204" pitchFamily="34" charset="0"/>
              <a:buChar char="•"/>
              <a:defRPr kumimoji="1" sz="5300" kern="1200">
                <a:solidFill>
                  <a:schemeClr val="tx1"/>
                </a:solidFill>
                <a:latin typeface="+mn-lt"/>
                <a:ea typeface="+mn-ea"/>
                <a:cs typeface="+mn-cs"/>
              </a:defRPr>
            </a:lvl1pPr>
            <a:lvl2pPr marL="1215664" indent="-467563" algn="l" defTabSz="1496202" rtl="0" eaLnBrk="1" latinLnBrk="0" hangingPunct="1">
              <a:spcBef>
                <a:spcPct val="20000"/>
              </a:spcBef>
              <a:buFont typeface="Arial" panose="020B0604020202020204" pitchFamily="34" charset="0"/>
              <a:buChar char="–"/>
              <a:defRPr kumimoji="1" sz="4500" kern="1200">
                <a:solidFill>
                  <a:schemeClr val="tx1"/>
                </a:solidFill>
                <a:latin typeface="+mn-lt"/>
                <a:ea typeface="+mn-ea"/>
                <a:cs typeface="+mn-cs"/>
              </a:defRPr>
            </a:lvl2pPr>
            <a:lvl3pPr marL="1870252" indent="-374050" algn="l" defTabSz="1496202" rtl="0" eaLnBrk="1" latinLnBrk="0" hangingPunct="1">
              <a:spcBef>
                <a:spcPct val="20000"/>
              </a:spcBef>
              <a:buFont typeface="Arial" panose="020B0604020202020204" pitchFamily="34" charset="0"/>
              <a:buChar char="•"/>
              <a:defRPr kumimoji="1" sz="4000" kern="1200">
                <a:solidFill>
                  <a:schemeClr val="tx1"/>
                </a:solidFill>
                <a:latin typeface="+mn-lt"/>
                <a:ea typeface="+mn-ea"/>
                <a:cs typeface="+mn-cs"/>
              </a:defRPr>
            </a:lvl3pPr>
            <a:lvl4pPr marL="2618353"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4pPr>
            <a:lvl5pPr marL="3366454"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5pPr>
            <a:lvl6pPr marL="4114554"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6pPr>
            <a:lvl7pPr marL="4862655"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7pPr>
            <a:lvl8pPr marL="5610756"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8pPr>
            <a:lvl9pPr marL="6358857" indent="-374050" algn="l" defTabSz="1496202" rtl="0" eaLnBrk="1" latinLnBrk="0" hangingPunct="1">
              <a:spcBef>
                <a:spcPct val="20000"/>
              </a:spcBef>
              <a:buFont typeface="Arial" panose="020B0604020202020204" pitchFamily="34" charset="0"/>
              <a:buChar char="•"/>
              <a:defRPr kumimoji="1" sz="3300" kern="1200">
                <a:solidFill>
                  <a:schemeClr val="tx1"/>
                </a:solidFill>
                <a:latin typeface="+mn-lt"/>
                <a:ea typeface="+mn-ea"/>
                <a:cs typeface="+mn-cs"/>
              </a:defRPr>
            </a:lvl9pPr>
          </a:lstStyle>
          <a:p>
            <a:pPr marL="0" indent="0" algn="ctr">
              <a:buNone/>
            </a:pPr>
            <a:r>
              <a:rPr lang="ja-JP" altLang="en-US" sz="1600" b="1" spc="300" dirty="0">
                <a:solidFill>
                  <a:schemeClr val="bg1"/>
                </a:solidFill>
                <a:latin typeface="BIZ UDPゴシック" panose="020B0400000000000000" pitchFamily="50" charset="-128"/>
                <a:ea typeface="BIZ UDPゴシック" panose="020B0400000000000000" pitchFamily="50" charset="-128"/>
              </a:rPr>
              <a:t>「医療保険」を確認するために提出が必要なもの</a:t>
            </a:r>
          </a:p>
        </p:txBody>
      </p:sp>
      <p:sp>
        <p:nvSpPr>
          <p:cNvPr id="49" name="タイトル 1">
            <a:extLst>
              <a:ext uri="{FF2B5EF4-FFF2-40B4-BE49-F238E27FC236}">
                <a16:creationId xmlns:a16="http://schemas.microsoft.com/office/drawing/2014/main" id="{886D90C6-17A8-DB79-9677-4820982670F4}"/>
              </a:ext>
            </a:extLst>
          </p:cNvPr>
          <p:cNvSpPr txBox="1">
            <a:spLocks/>
          </p:cNvSpPr>
          <p:nvPr/>
        </p:nvSpPr>
        <p:spPr>
          <a:xfrm>
            <a:off x="529447" y="2882422"/>
            <a:ext cx="2521926" cy="411257"/>
          </a:xfrm>
          <a:prstGeom prst="rect">
            <a:avLst/>
          </a:prstGeom>
          <a:noFill/>
        </p:spPr>
        <p:txBody>
          <a:bodyPr vert="horz" wrap="square" lIns="64274" tIns="36000" rIns="64274" bIns="36000" rtlCol="0" anchor="ctr">
            <a:spAutoFit/>
          </a:bodyPr>
          <a:lstStyle>
            <a:defPPr>
              <a:defRPr lang="ja-JP"/>
            </a:defPPr>
            <a:lvl1pPr defTabSz="914400">
              <a:lnSpc>
                <a:spcPts val="1400"/>
              </a:lnSpc>
              <a:spcBef>
                <a:spcPct val="0"/>
              </a:spcBef>
              <a:buNone/>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71450" indent="-171450">
              <a:lnSpc>
                <a:spcPct val="100000"/>
              </a:lnSpc>
              <a:buFont typeface="Arial" panose="020B0604020202020204" pitchFamily="34" charset="0"/>
              <a:buChar char="•"/>
              <a:defRPr/>
            </a:pPr>
            <a:r>
              <a:rPr kumimoji="1" lang="ja-JP" altLang="en-US" kern="0">
                <a:solidFill>
                  <a:prstClr val="black"/>
                </a:solidFill>
                <a:latin typeface="BIZ UDPゴシック" panose="020B0400000000000000" pitchFamily="50" charset="-128"/>
                <a:ea typeface="BIZ UDPゴシック" panose="020B0400000000000000" pitchFamily="50" charset="-128"/>
              </a:rPr>
              <a:t>マイナ保険証への紐づけを行っていない方へ発行されます。</a:t>
            </a:r>
          </a:p>
        </p:txBody>
      </p:sp>
      <p:sp>
        <p:nvSpPr>
          <p:cNvPr id="18" name="テキスト ボックス 17">
            <a:extLst>
              <a:ext uri="{FF2B5EF4-FFF2-40B4-BE49-F238E27FC236}">
                <a16:creationId xmlns:a16="http://schemas.microsoft.com/office/drawing/2014/main" id="{CC90554C-9BBC-9FB9-FD19-6737352AD01B}"/>
              </a:ext>
            </a:extLst>
          </p:cNvPr>
          <p:cNvSpPr txBox="1"/>
          <p:nvPr/>
        </p:nvSpPr>
        <p:spPr>
          <a:xfrm>
            <a:off x="294443" y="1824835"/>
            <a:ext cx="6202680" cy="338554"/>
          </a:xfrm>
          <a:prstGeom prst="rect">
            <a:avLst/>
          </a:prstGeom>
          <a:noFill/>
        </p:spPr>
        <p:txBody>
          <a:bodyPr wrap="square" lIns="91440" tIns="45720" rIns="91440" bIns="45720" rtlCol="0" anchor="t">
            <a:spAutoFit/>
          </a:bodyPr>
          <a:lstStyle/>
          <a:p>
            <a:pPr>
              <a:spcAft>
                <a:spcPts val="600"/>
              </a:spcAft>
            </a:pPr>
            <a:r>
              <a:rPr kumimoji="1" lang="ja-JP" altLang="en-US" sz="1600" b="1" u="sng" spc="100" dirty="0">
                <a:solidFill>
                  <a:srgbClr val="DB4D6D"/>
                </a:solidFill>
                <a:latin typeface="BIZ UDPゴシック" panose="020B0400000000000000" pitchFamily="50" charset="-128"/>
                <a:ea typeface="BIZ UDPゴシック" panose="020B0400000000000000" pitchFamily="50" charset="-128"/>
              </a:rPr>
              <a:t>★以下の３つの書類のうちいずれかをご提出ください。</a:t>
            </a:r>
            <a:endParaRPr kumimoji="1" lang="en-US" altLang="ja-JP" sz="1100" b="1" u="sng" spc="100" dirty="0">
              <a:solidFill>
                <a:srgbClr val="DB4D6D"/>
              </a:solidFill>
              <a:latin typeface="BIZ UDPゴシック" panose="020B0400000000000000" pitchFamily="50" charset="-128"/>
              <a:ea typeface="BIZ UDPゴシック" panose="020B0400000000000000" pitchFamily="50" charset="-128"/>
            </a:endParaRPr>
          </a:p>
        </p:txBody>
      </p:sp>
      <p:sp>
        <p:nvSpPr>
          <p:cNvPr id="19" name="角丸四角形 217">
            <a:extLst>
              <a:ext uri="{FF2B5EF4-FFF2-40B4-BE49-F238E27FC236}">
                <a16:creationId xmlns:a16="http://schemas.microsoft.com/office/drawing/2014/main" id="{8EA678C3-269D-097F-1799-CA96CF8B7815}"/>
              </a:ext>
            </a:extLst>
          </p:cNvPr>
          <p:cNvSpPr/>
          <p:nvPr/>
        </p:nvSpPr>
        <p:spPr>
          <a:xfrm>
            <a:off x="475155" y="2241363"/>
            <a:ext cx="2576218" cy="616326"/>
          </a:xfrm>
          <a:prstGeom prst="roundRect">
            <a:avLst>
              <a:gd name="adj" fmla="val 50000"/>
            </a:avLst>
          </a:prstGeom>
          <a:solidFill>
            <a:srgbClr val="C00000"/>
          </a:solidFill>
          <a:ln w="9525" cap="flat" cmpd="sng" algn="ctr">
            <a:solidFill>
              <a:srgbClr val="C00000"/>
            </a:solidFill>
            <a:prstDash val="solid"/>
          </a:ln>
          <a:effectLst/>
        </p:spPr>
        <p:txBody>
          <a:bodyPr lIns="0" tIns="0" rIns="0" bIns="0" rtlCol="0" anchor="ctr"/>
          <a:lstStyle/>
          <a:p>
            <a:pPr algn="ctr" defTabSz="1496194">
              <a:defRPr/>
            </a:pPr>
            <a:r>
              <a:rPr kumimoji="1" lang="ja-JP" altLang="en-US" sz="1400" b="1" kern="0" dirty="0">
                <a:solidFill>
                  <a:schemeClr val="bg1"/>
                </a:solidFill>
                <a:latin typeface="BIZ UDPゴシック" panose="020B0400000000000000" pitchFamily="50" charset="-128"/>
                <a:ea typeface="BIZ UDPゴシック" panose="020B0400000000000000" pitchFamily="50" charset="-128"/>
              </a:rPr>
              <a:t>①「資格確認書」</a:t>
            </a:r>
          </a:p>
        </p:txBody>
      </p:sp>
      <p:sp>
        <p:nvSpPr>
          <p:cNvPr id="20" name="角丸四角形 217">
            <a:extLst>
              <a:ext uri="{FF2B5EF4-FFF2-40B4-BE49-F238E27FC236}">
                <a16:creationId xmlns:a16="http://schemas.microsoft.com/office/drawing/2014/main" id="{637A8B41-F847-04D7-B7B6-570BC5BE9FDE}"/>
              </a:ext>
            </a:extLst>
          </p:cNvPr>
          <p:cNvSpPr/>
          <p:nvPr/>
        </p:nvSpPr>
        <p:spPr>
          <a:xfrm>
            <a:off x="3395783" y="2257310"/>
            <a:ext cx="2576218" cy="616326"/>
          </a:xfrm>
          <a:prstGeom prst="roundRect">
            <a:avLst>
              <a:gd name="adj" fmla="val 50000"/>
            </a:avLst>
          </a:prstGeom>
          <a:solidFill>
            <a:srgbClr val="C00000"/>
          </a:solidFill>
          <a:ln w="9525" cap="flat" cmpd="sng" algn="ctr">
            <a:solidFill>
              <a:srgbClr val="C00000"/>
            </a:solidFill>
            <a:prstDash val="solid"/>
          </a:ln>
          <a:effectLst/>
        </p:spPr>
        <p:txBody>
          <a:bodyPr lIns="0" tIns="0" rIns="0" bIns="0" rtlCol="0" anchor="ctr"/>
          <a:lstStyle/>
          <a:p>
            <a:pPr algn="ctr" defTabSz="1496194">
              <a:defRPr/>
            </a:pPr>
            <a:r>
              <a:rPr kumimoji="1" lang="ja-JP" altLang="en-US" sz="1400" b="1" kern="0" dirty="0">
                <a:solidFill>
                  <a:schemeClr val="bg1"/>
                </a:solidFill>
                <a:latin typeface="BIZ UDPゴシック" panose="020B0400000000000000" pitchFamily="50" charset="-128"/>
                <a:ea typeface="BIZ UDPゴシック" panose="020B0400000000000000" pitchFamily="50" charset="-128"/>
              </a:rPr>
              <a:t>②「資格情報のお知らせ」</a:t>
            </a:r>
            <a:endParaRPr kumimoji="1" lang="en-US" altLang="ja-JP" sz="1400" b="1" kern="0" dirty="0">
              <a:solidFill>
                <a:schemeClr val="bg1"/>
              </a:solidFill>
              <a:latin typeface="BIZ UDPゴシック" panose="020B0400000000000000" pitchFamily="50" charset="-128"/>
              <a:ea typeface="BIZ UDPゴシック" panose="020B0400000000000000" pitchFamily="50" charset="-128"/>
            </a:endParaRPr>
          </a:p>
        </p:txBody>
      </p:sp>
      <p:sp>
        <p:nvSpPr>
          <p:cNvPr id="21" name="タイトル 1">
            <a:extLst>
              <a:ext uri="{FF2B5EF4-FFF2-40B4-BE49-F238E27FC236}">
                <a16:creationId xmlns:a16="http://schemas.microsoft.com/office/drawing/2014/main" id="{5885DDC2-6E4C-284A-BD0A-C1F9280AF0CD}"/>
              </a:ext>
            </a:extLst>
          </p:cNvPr>
          <p:cNvSpPr txBox="1">
            <a:spLocks/>
          </p:cNvSpPr>
          <p:nvPr/>
        </p:nvSpPr>
        <p:spPr>
          <a:xfrm>
            <a:off x="3395783" y="2896887"/>
            <a:ext cx="2507029" cy="411257"/>
          </a:xfrm>
          <a:prstGeom prst="rect">
            <a:avLst/>
          </a:prstGeom>
          <a:noFill/>
        </p:spPr>
        <p:txBody>
          <a:bodyPr vert="horz" wrap="square" lIns="64274" tIns="36000" rIns="64274" bIns="36000" rtlCol="0" anchor="ctr">
            <a:spAutoFit/>
          </a:bodyPr>
          <a:lstStyle>
            <a:defPPr>
              <a:defRPr lang="ja-JP"/>
            </a:defPPr>
            <a:lvl1pPr defTabSz="914400">
              <a:lnSpc>
                <a:spcPts val="1400"/>
              </a:lnSpc>
              <a:spcBef>
                <a:spcPct val="0"/>
              </a:spcBef>
              <a:buNone/>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71450" indent="-171450">
              <a:lnSpc>
                <a:spcPct val="100000"/>
              </a:lnSpc>
              <a:buFont typeface="Arial" panose="020B0604020202020204" pitchFamily="34" charset="0"/>
              <a:buChar char="•"/>
              <a:defRPr/>
            </a:pPr>
            <a:r>
              <a:rPr kumimoji="1" lang="ja-JP" altLang="en-US" kern="0" dirty="0">
                <a:solidFill>
                  <a:prstClr val="black"/>
                </a:solidFill>
                <a:latin typeface="BIZ UDPゴシック" panose="020B0400000000000000" pitchFamily="50" charset="-128"/>
                <a:ea typeface="BIZ UDPゴシック" panose="020B0400000000000000" pitchFamily="50" charset="-128"/>
              </a:rPr>
              <a:t>令和</a:t>
            </a:r>
            <a:r>
              <a:rPr kumimoji="1" lang="en-US" altLang="ja-JP" kern="0" dirty="0">
                <a:solidFill>
                  <a:prstClr val="black"/>
                </a:solidFill>
                <a:latin typeface="BIZ UDPゴシック" panose="020B0400000000000000" pitchFamily="50" charset="-128"/>
                <a:ea typeface="BIZ UDPゴシック" panose="020B0400000000000000" pitchFamily="50" charset="-128"/>
              </a:rPr>
              <a:t>6</a:t>
            </a:r>
            <a:r>
              <a:rPr kumimoji="1" lang="ja-JP" altLang="en-US" kern="0" dirty="0">
                <a:solidFill>
                  <a:prstClr val="black"/>
                </a:solidFill>
                <a:latin typeface="BIZ UDPゴシック" panose="020B0400000000000000" pitchFamily="50" charset="-128"/>
                <a:ea typeface="BIZ UDPゴシック" panose="020B0400000000000000" pitchFamily="50" charset="-128"/>
              </a:rPr>
              <a:t>年に全員へ配布されたほか、保険への新規加入時に配布されます。</a:t>
            </a:r>
          </a:p>
        </p:txBody>
      </p:sp>
      <p:sp>
        <p:nvSpPr>
          <p:cNvPr id="22" name="タイトル 1">
            <a:extLst>
              <a:ext uri="{FF2B5EF4-FFF2-40B4-BE49-F238E27FC236}">
                <a16:creationId xmlns:a16="http://schemas.microsoft.com/office/drawing/2014/main" id="{393DE0F2-85BB-CF51-EEA9-F113E40E1830}"/>
              </a:ext>
            </a:extLst>
          </p:cNvPr>
          <p:cNvSpPr txBox="1">
            <a:spLocks/>
          </p:cNvSpPr>
          <p:nvPr/>
        </p:nvSpPr>
        <p:spPr>
          <a:xfrm>
            <a:off x="1907879" y="5430094"/>
            <a:ext cx="2576218" cy="749812"/>
          </a:xfrm>
          <a:prstGeom prst="rect">
            <a:avLst/>
          </a:prstGeom>
          <a:noFill/>
        </p:spPr>
        <p:txBody>
          <a:bodyPr vert="horz" wrap="square" lIns="64274" tIns="36000" rIns="64274" bIns="36000" rtlCol="0" anchor="ctr">
            <a:spAutoFit/>
          </a:bodyPr>
          <a:lstStyle>
            <a:defPPr>
              <a:defRPr lang="ja-JP"/>
            </a:defPPr>
            <a:lvl1pPr defTabSz="914400">
              <a:lnSpc>
                <a:spcPts val="1400"/>
              </a:lnSpc>
              <a:spcBef>
                <a:spcPct val="0"/>
              </a:spcBef>
              <a:buNone/>
              <a:defRPr sz="1100">
                <a:latin typeface="メイリオ" panose="020B0604030504040204" pitchFamily="50" charset="-128"/>
                <a:ea typeface="メイリオ" panose="020B0604030504040204" pitchFamily="50" charset="-128"/>
                <a:cs typeface="メイリオ" panose="020B0604030504040204" pitchFamily="50" charset="-128"/>
              </a:defRPr>
            </a:lvl1pPr>
          </a:lstStyle>
          <a:p>
            <a:pPr marL="171450" indent="-171450">
              <a:lnSpc>
                <a:spcPct val="100000"/>
              </a:lnSpc>
              <a:buFont typeface="Arial" panose="020B0604020202020204" pitchFamily="34" charset="0"/>
              <a:buChar char="•"/>
              <a:defRPr/>
            </a:pPr>
            <a:r>
              <a:rPr kumimoji="1" lang="ja-JP" altLang="en-US" kern="0" dirty="0">
                <a:solidFill>
                  <a:prstClr val="black"/>
                </a:solidFill>
                <a:latin typeface="BIZ UDPゴシック" panose="020B0400000000000000" pitchFamily="50" charset="-128"/>
                <a:ea typeface="BIZ UDPゴシック" panose="020B0400000000000000" pitchFamily="50" charset="-128"/>
              </a:rPr>
              <a:t>マイナポータルから医療保険の情報が確認できます。</a:t>
            </a:r>
            <a:endParaRPr kumimoji="1" lang="en-US" altLang="ja-JP" kern="0" dirty="0">
              <a:solidFill>
                <a:prstClr val="black"/>
              </a:solidFill>
              <a:latin typeface="BIZ UDPゴシック" panose="020B0400000000000000" pitchFamily="50" charset="-128"/>
              <a:ea typeface="BIZ UDPゴシック" panose="020B0400000000000000" pitchFamily="50" charset="-128"/>
            </a:endParaRPr>
          </a:p>
          <a:p>
            <a:pPr marL="171450" indent="-171450">
              <a:lnSpc>
                <a:spcPct val="100000"/>
              </a:lnSpc>
              <a:buFont typeface="Arial" panose="020B0604020202020204" pitchFamily="34" charset="0"/>
              <a:buChar char="•"/>
              <a:defRPr/>
            </a:pPr>
            <a:r>
              <a:rPr kumimoji="1" lang="ja-JP" altLang="en-US" u="sng" kern="0" dirty="0">
                <a:solidFill>
                  <a:prstClr val="black"/>
                </a:solidFill>
                <a:latin typeface="BIZ UDPゴシック" panose="020B0400000000000000" pitchFamily="50" charset="-128"/>
                <a:ea typeface="BIZ UDPゴシック" panose="020B0400000000000000" pitchFamily="50" charset="-128"/>
              </a:rPr>
              <a:t>御自身で印刷いただく</a:t>
            </a:r>
            <a:r>
              <a:rPr kumimoji="1" lang="ja-JP" altLang="en-US" kern="0" dirty="0">
                <a:solidFill>
                  <a:prstClr val="black"/>
                </a:solidFill>
                <a:latin typeface="BIZ UDPゴシック" panose="020B0400000000000000" pitchFamily="50" charset="-128"/>
                <a:ea typeface="BIZ UDPゴシック" panose="020B0400000000000000" pitchFamily="50" charset="-128"/>
              </a:rPr>
              <a:t>か、</a:t>
            </a:r>
            <a:r>
              <a:rPr kumimoji="1" lang="ja-JP" altLang="en-US" u="sng" kern="0" dirty="0">
                <a:solidFill>
                  <a:prstClr val="black"/>
                </a:solidFill>
                <a:latin typeface="BIZ UDPゴシック" panose="020B0400000000000000" pitchFamily="50" charset="-128"/>
                <a:ea typeface="BIZ UDPゴシック" panose="020B0400000000000000" pitchFamily="50" charset="-128"/>
              </a:rPr>
              <a:t>窓口で当画面を提示して</a:t>
            </a:r>
            <a:r>
              <a:rPr kumimoji="1" lang="ja-JP" altLang="en-US" kern="0" dirty="0">
                <a:solidFill>
                  <a:prstClr val="black"/>
                </a:solidFill>
                <a:latin typeface="BIZ UDPゴシック" panose="020B0400000000000000" pitchFamily="50" charset="-128"/>
                <a:ea typeface="BIZ UDPゴシック" panose="020B0400000000000000" pitchFamily="50" charset="-128"/>
              </a:rPr>
              <a:t>ください。</a:t>
            </a:r>
          </a:p>
        </p:txBody>
      </p:sp>
      <p:sp>
        <p:nvSpPr>
          <p:cNvPr id="24" name="角丸四角形 217">
            <a:extLst>
              <a:ext uri="{FF2B5EF4-FFF2-40B4-BE49-F238E27FC236}">
                <a16:creationId xmlns:a16="http://schemas.microsoft.com/office/drawing/2014/main" id="{E7F0CC41-210B-7B9B-00A4-F6B3BFC96D2B}"/>
              </a:ext>
            </a:extLst>
          </p:cNvPr>
          <p:cNvSpPr/>
          <p:nvPr/>
        </p:nvSpPr>
        <p:spPr>
          <a:xfrm>
            <a:off x="1853587" y="4798390"/>
            <a:ext cx="2576218" cy="616326"/>
          </a:xfrm>
          <a:prstGeom prst="roundRect">
            <a:avLst>
              <a:gd name="adj" fmla="val 50000"/>
            </a:avLst>
          </a:prstGeom>
          <a:solidFill>
            <a:srgbClr val="C00000"/>
          </a:solidFill>
          <a:ln w="9525" cap="flat" cmpd="sng" algn="ctr">
            <a:solidFill>
              <a:srgbClr val="C00000"/>
            </a:solidFill>
            <a:prstDash val="solid"/>
          </a:ln>
          <a:effectLst/>
        </p:spPr>
        <p:txBody>
          <a:bodyPr lIns="0" tIns="0" rIns="0" bIns="0" rtlCol="0" anchor="ctr"/>
          <a:lstStyle/>
          <a:p>
            <a:pPr algn="ctr" defTabSz="1496194">
              <a:defRPr/>
            </a:pPr>
            <a:r>
              <a:rPr kumimoji="1" lang="ja-JP" altLang="en-US" sz="1400" b="1" kern="0" dirty="0">
                <a:solidFill>
                  <a:schemeClr val="bg1"/>
                </a:solidFill>
                <a:latin typeface="BIZ UDPゴシック" panose="020B0400000000000000" pitchFamily="50" charset="-128"/>
                <a:ea typeface="BIZ UDPゴシック" panose="020B0400000000000000" pitchFamily="50" charset="-128"/>
              </a:rPr>
              <a:t>③マイナポータルの</a:t>
            </a:r>
            <a:endParaRPr kumimoji="1" lang="en-US" altLang="ja-JP" sz="1400" b="1" kern="0" dirty="0">
              <a:solidFill>
                <a:schemeClr val="bg1"/>
              </a:solidFill>
              <a:latin typeface="BIZ UDPゴシック" panose="020B0400000000000000" pitchFamily="50" charset="-128"/>
              <a:ea typeface="BIZ UDPゴシック" panose="020B0400000000000000" pitchFamily="50" charset="-128"/>
            </a:endParaRPr>
          </a:p>
          <a:p>
            <a:pPr algn="ctr" defTabSz="1496194">
              <a:defRPr/>
            </a:pPr>
            <a:r>
              <a:rPr kumimoji="1" lang="ja-JP" altLang="en-US" sz="1400" b="1" kern="0" dirty="0">
                <a:solidFill>
                  <a:schemeClr val="bg1"/>
                </a:solidFill>
                <a:latin typeface="BIZ UDPゴシック" panose="020B0400000000000000" pitchFamily="50" charset="-128"/>
                <a:ea typeface="BIZ UDPゴシック" panose="020B0400000000000000" pitchFamily="50" charset="-128"/>
              </a:rPr>
              <a:t>「資格情報画面」の写し</a:t>
            </a:r>
          </a:p>
        </p:txBody>
      </p:sp>
      <p:sp>
        <p:nvSpPr>
          <p:cNvPr id="25" name="正方形/長方形 24">
            <a:extLst>
              <a:ext uri="{FF2B5EF4-FFF2-40B4-BE49-F238E27FC236}">
                <a16:creationId xmlns:a16="http://schemas.microsoft.com/office/drawing/2014/main" id="{25DD8613-E9B7-01CC-8CDE-E91544CF4E17}"/>
              </a:ext>
            </a:extLst>
          </p:cNvPr>
          <p:cNvSpPr/>
          <p:nvPr/>
        </p:nvSpPr>
        <p:spPr>
          <a:xfrm>
            <a:off x="323941" y="8000387"/>
            <a:ext cx="6202680" cy="1064482"/>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en-US" altLang="ja-JP" sz="1400" dirty="0">
                <a:solidFill>
                  <a:schemeClr val="tx1"/>
                </a:solidFill>
                <a:latin typeface="BIZ UDPゴシック" panose="020B0400000000000000" pitchFamily="50" charset="-128"/>
                <a:ea typeface="BIZ UDPゴシック" panose="020B0400000000000000" pitchFamily="50" charset="-128"/>
              </a:rPr>
              <a:t>【</a:t>
            </a:r>
            <a:r>
              <a:rPr kumimoji="1" lang="ja-JP" altLang="en-US" sz="1400" dirty="0">
                <a:solidFill>
                  <a:schemeClr val="tx1"/>
                </a:solidFill>
                <a:latin typeface="BIZ UDPゴシック" panose="020B0400000000000000" pitchFamily="50" charset="-128"/>
                <a:ea typeface="BIZ UDPゴシック" panose="020B0400000000000000" pitchFamily="50" charset="-128"/>
              </a:rPr>
              <a:t>御注意</a:t>
            </a:r>
            <a:r>
              <a:rPr kumimoji="1" lang="en-US" altLang="ja-JP" sz="1400" dirty="0">
                <a:solidFill>
                  <a:schemeClr val="tx1"/>
                </a:solidFill>
                <a:latin typeface="BIZ UDPゴシック" panose="020B0400000000000000" pitchFamily="50" charset="-128"/>
                <a:ea typeface="BIZ UDPゴシック" panose="020B0400000000000000" pitchFamily="50" charset="-128"/>
              </a:rPr>
              <a:t>】</a:t>
            </a:r>
          </a:p>
          <a:p>
            <a:pPr marL="87313" indent="-87313">
              <a:buFont typeface="Arial" panose="020B0604020202020204" pitchFamily="34" charset="0"/>
              <a:buChar char="•"/>
            </a:pPr>
            <a:r>
              <a:rPr kumimoji="1" lang="ja-JP" altLang="en-US" sz="1400" dirty="0">
                <a:solidFill>
                  <a:schemeClr val="tx1"/>
                </a:solidFill>
                <a:latin typeface="BIZ UDPゴシック" panose="020B0400000000000000" pitchFamily="50" charset="-128"/>
                <a:ea typeface="BIZ UDPゴシック" panose="020B0400000000000000" pitchFamily="50" charset="-128"/>
              </a:rPr>
              <a:t>加入する医療保険の種類により、提出が必要な書類が異なります。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a:p>
            <a:pPr marL="363538" lvl="1" indent="-198438">
              <a:buFont typeface="Wingdings" panose="05000000000000000000" pitchFamily="2" charset="2"/>
              <a:buChar char="u"/>
            </a:pPr>
            <a:r>
              <a:rPr kumimoji="1" lang="ja-JP" altLang="en-US" sz="1200" dirty="0">
                <a:solidFill>
                  <a:schemeClr val="tx1"/>
                </a:solidFill>
                <a:latin typeface="BIZ UDP明朝 Medium" panose="02020500000000000000" pitchFamily="18" charset="-128"/>
                <a:ea typeface="BIZ UDP明朝 Medium" panose="02020500000000000000" pitchFamily="18" charset="-128"/>
              </a:rPr>
              <a:t>国民健康保険・後期高齢者医療制度・国民健康保険組合</a:t>
            </a:r>
            <a:r>
              <a:rPr kumimoji="1" lang="en-US" altLang="ja-JP" sz="1200" dirty="0">
                <a:solidFill>
                  <a:schemeClr val="tx1"/>
                </a:solidFill>
                <a:latin typeface="BIZ UDP明朝 Medium" panose="02020500000000000000" pitchFamily="18" charset="-128"/>
                <a:ea typeface="BIZ UDP明朝 Medium" panose="02020500000000000000" pitchFamily="18" charset="-128"/>
              </a:rPr>
              <a:t>…</a:t>
            </a:r>
            <a:r>
              <a:rPr kumimoji="1" lang="ja-JP" altLang="en-US" sz="1200" dirty="0">
                <a:solidFill>
                  <a:schemeClr val="tx1"/>
                </a:solidFill>
                <a:latin typeface="BIZ UDP明朝 Medium" panose="02020500000000000000" pitchFamily="18" charset="-128"/>
                <a:ea typeface="BIZ UDP明朝 Medium" panose="02020500000000000000" pitchFamily="18" charset="-128"/>
              </a:rPr>
              <a:t>同一世帯全員分</a:t>
            </a:r>
            <a:endParaRPr kumimoji="1" lang="en-US" altLang="ja-JP" sz="1200" dirty="0">
              <a:solidFill>
                <a:schemeClr val="tx1"/>
              </a:solidFill>
              <a:latin typeface="BIZ UDP明朝 Medium" panose="02020500000000000000" pitchFamily="18" charset="-128"/>
              <a:ea typeface="BIZ UDP明朝 Medium" panose="02020500000000000000" pitchFamily="18" charset="-128"/>
            </a:endParaRPr>
          </a:p>
          <a:p>
            <a:pPr marL="363538" lvl="1" indent="-198438">
              <a:buFont typeface="Wingdings" panose="05000000000000000000" pitchFamily="2" charset="2"/>
              <a:buChar char="u"/>
            </a:pPr>
            <a:r>
              <a:rPr kumimoji="1" lang="ja-JP" altLang="en-US" sz="1200" dirty="0">
                <a:solidFill>
                  <a:schemeClr val="tx1"/>
                </a:solidFill>
                <a:latin typeface="BIZ UDP明朝 Medium" panose="02020500000000000000" pitchFamily="18" charset="-128"/>
                <a:ea typeface="BIZ UDP明朝 Medium" panose="02020500000000000000" pitchFamily="18" charset="-128"/>
              </a:rPr>
              <a:t>上記以外</a:t>
            </a:r>
            <a:r>
              <a:rPr kumimoji="1" lang="en-US" altLang="ja-JP" sz="1200" dirty="0">
                <a:solidFill>
                  <a:schemeClr val="tx1"/>
                </a:solidFill>
                <a:latin typeface="BIZ UDP明朝 Medium" panose="02020500000000000000" pitchFamily="18" charset="-128"/>
                <a:ea typeface="BIZ UDP明朝 Medium" panose="02020500000000000000" pitchFamily="18" charset="-128"/>
              </a:rPr>
              <a:t>…</a:t>
            </a:r>
            <a:r>
              <a:rPr kumimoji="1" lang="ja-JP" altLang="en-US" sz="1200" dirty="0">
                <a:solidFill>
                  <a:schemeClr val="tx1"/>
                </a:solidFill>
                <a:latin typeface="BIZ UDP明朝 Medium" panose="02020500000000000000" pitchFamily="18" charset="-128"/>
                <a:ea typeface="BIZ UDP明朝 Medium" panose="02020500000000000000" pitchFamily="18" charset="-128"/>
              </a:rPr>
              <a:t>患者本人および被保険者</a:t>
            </a:r>
          </a:p>
        </p:txBody>
      </p:sp>
      <p:pic>
        <p:nvPicPr>
          <p:cNvPr id="4" name="図 3">
            <a:extLst>
              <a:ext uri="{FF2B5EF4-FFF2-40B4-BE49-F238E27FC236}">
                <a16:creationId xmlns:a16="http://schemas.microsoft.com/office/drawing/2014/main" id="{F3924EE1-7B27-59C5-E1BA-4557294EBC81}"/>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116091" y="3517429"/>
            <a:ext cx="1495401" cy="972044"/>
          </a:xfrm>
          <a:prstGeom prst="rect">
            <a:avLst/>
          </a:prstGeom>
        </p:spPr>
      </p:pic>
      <p:pic>
        <p:nvPicPr>
          <p:cNvPr id="8" name="図 7">
            <a:extLst>
              <a:ext uri="{FF2B5EF4-FFF2-40B4-BE49-F238E27FC236}">
                <a16:creationId xmlns:a16="http://schemas.microsoft.com/office/drawing/2014/main" id="{BC01638A-62A4-12F0-25FA-498D0217CC97}"/>
              </a:ext>
            </a:extLst>
          </p:cNvPr>
          <p:cNvPicPr>
            <a:picLocks noChangeAspect="1"/>
          </p:cNvPicPr>
          <p:nvPr/>
        </p:nvPicPr>
        <p:blipFill rotWithShape="1">
          <a:blip r:embed="rId3"/>
          <a:srcRect l="10875" t="3424" r="2598" b="1905"/>
          <a:stretch/>
        </p:blipFill>
        <p:spPr>
          <a:xfrm>
            <a:off x="3395783" y="3429706"/>
            <a:ext cx="885824" cy="1232967"/>
          </a:xfrm>
          <a:prstGeom prst="rect">
            <a:avLst/>
          </a:prstGeom>
          <a:ln>
            <a:solidFill>
              <a:schemeClr val="tx1"/>
            </a:solidFill>
          </a:ln>
        </p:spPr>
      </p:pic>
      <p:pic>
        <p:nvPicPr>
          <p:cNvPr id="10" name="図 9">
            <a:extLst>
              <a:ext uri="{FF2B5EF4-FFF2-40B4-BE49-F238E27FC236}">
                <a16:creationId xmlns:a16="http://schemas.microsoft.com/office/drawing/2014/main" id="{350580E3-438A-0C48-8169-69269DF813BA}"/>
              </a:ext>
            </a:extLst>
          </p:cNvPr>
          <p:cNvPicPr>
            <a:picLocks noChangeAspect="1"/>
          </p:cNvPicPr>
          <p:nvPr/>
        </p:nvPicPr>
        <p:blipFill rotWithShape="1">
          <a:blip r:embed="rId4"/>
          <a:srcRect l="6261" t="9840" r="6312" b="8530"/>
          <a:stretch/>
        </p:blipFill>
        <p:spPr>
          <a:xfrm>
            <a:off x="4375055" y="3613698"/>
            <a:ext cx="1596946" cy="938425"/>
          </a:xfrm>
          <a:prstGeom prst="rect">
            <a:avLst/>
          </a:prstGeom>
          <a:ln>
            <a:solidFill>
              <a:schemeClr val="tx1"/>
            </a:solidFill>
          </a:ln>
        </p:spPr>
      </p:pic>
      <p:pic>
        <p:nvPicPr>
          <p:cNvPr id="12" name="図 11">
            <a:extLst>
              <a:ext uri="{FF2B5EF4-FFF2-40B4-BE49-F238E27FC236}">
                <a16:creationId xmlns:a16="http://schemas.microsoft.com/office/drawing/2014/main" id="{CEFF97A0-203C-3AA1-4C0F-98A7742DBD20}"/>
              </a:ext>
            </a:extLst>
          </p:cNvPr>
          <p:cNvPicPr>
            <a:picLocks noChangeAspect="1"/>
          </p:cNvPicPr>
          <p:nvPr/>
        </p:nvPicPr>
        <p:blipFill rotWithShape="1">
          <a:blip r:embed="rId5"/>
          <a:srcRect l="4860" t="1877" r="5969" b="4836"/>
          <a:stretch/>
        </p:blipFill>
        <p:spPr>
          <a:xfrm>
            <a:off x="2725930" y="6485774"/>
            <a:ext cx="1001520" cy="1422467"/>
          </a:xfrm>
          <a:prstGeom prst="rect">
            <a:avLst/>
          </a:prstGeom>
        </p:spPr>
      </p:pic>
    </p:spTree>
    <p:extLst>
      <p:ext uri="{BB962C8B-B14F-4D97-AF65-F5344CB8AC3E}">
        <p14:creationId xmlns:p14="http://schemas.microsoft.com/office/powerpoint/2010/main" val="2718555434"/>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6C19551FD2C882408BF0567169D8FA65" ma:contentTypeVersion="4" ma:contentTypeDescription="新しいドキュメントを作成します。" ma:contentTypeScope="" ma:versionID="a465c03b10c81f6ad0abdce65204b053">
  <xsd:schema xmlns:xsd="http://www.w3.org/2001/XMLSchema" xmlns:xs="http://www.w3.org/2001/XMLSchema" xmlns:p="http://schemas.microsoft.com/office/2006/metadata/properties" xmlns:ns2="d3125fdd-876c-4d8a-9b8c-69917a45c42d" targetNamespace="http://schemas.microsoft.com/office/2006/metadata/properties" ma:root="true" ma:fieldsID="a791227f43d0e888ebe4817e96dcfa21" ns2:_="">
    <xsd:import namespace="d3125fdd-876c-4d8a-9b8c-69917a45c42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3125fdd-876c-4d8a-9b8c-69917a45c4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624CB2E-4A7B-484E-A96A-6BA2F2B41786}">
  <ds:schemaRefs>
    <ds:schemaRef ds:uri="http://schemas.microsoft.com/sharepoint/v3/contenttype/forms"/>
  </ds:schemaRefs>
</ds:datastoreItem>
</file>

<file path=customXml/itemProps2.xml><?xml version="1.0" encoding="utf-8"?>
<ds:datastoreItem xmlns:ds="http://schemas.openxmlformats.org/officeDocument/2006/customXml" ds:itemID="{97C6758A-44B9-4BE7-B241-C592D587EC44}">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documentManagement/types"/>
    <ds:schemaRef ds:uri="d3125fdd-876c-4d8a-9b8c-69917a45c42d"/>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1108587-C7B7-484E-958D-F14CD5D6F2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3125fdd-876c-4d8a-9b8c-69917a45c4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4</TotalTime>
  <Words>216</Words>
  <Application>Microsoft Office PowerPoint</Application>
  <PresentationFormat>A4 210 x 297 mm</PresentationFormat>
  <Paragraphs>17</Paragraphs>
  <Slides>1</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vt:i4>
      </vt:variant>
    </vt:vector>
  </HeadingPairs>
  <TitlesOfParts>
    <vt:vector size="8" baseType="lpstr">
      <vt:lpstr>BIZ UDPゴシック</vt:lpstr>
      <vt:lpstr>BIZ UDP明朝 Medium</vt:lpstr>
      <vt:lpstr>Arial</vt:lpstr>
      <vt:lpstr>Calibri</vt:lpstr>
      <vt:lpstr>Calibri Light</vt:lpstr>
      <vt:lpstr>Wingdings</vt:lpstr>
      <vt:lpstr>Office テーマ</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大成 温子(oonari-atsuko.v15)</dc:creator>
  <cp:lastModifiedBy>佐野 裕一</cp:lastModifiedBy>
  <cp:revision>1</cp:revision>
  <cp:lastPrinted>2026-06-25T09:11:59Z</cp:lastPrinted>
  <dcterms:created xsi:type="dcterms:W3CDTF">2024-01-18T08:25:29Z</dcterms:created>
  <dcterms:modified xsi:type="dcterms:W3CDTF">2026-08-13T04:31:13Z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0x0101006C19551FD2C882408BF0567169D8FA65</vt:lpwstr>
  </property>
</Properties>
</file>