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1288" r:id="rId5"/>
  </p:sldIdLst>
  <p:sldSz cx="13442950" cy="7561263"/>
  <p:notesSz cx="6735763" cy="9866313"/>
  <p:defaultTextStyle>
    <a:defPPr>
      <a:defRPr lang="ja-JP"/>
    </a:defPPr>
    <a:lvl1pPr algn="l" defTabSz="1057866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528348" indent="-192446" algn="l" defTabSz="1057866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057866" indent="-386056" algn="l" defTabSz="1057866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586214" indent="-578502" algn="l" defTabSz="1057866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115729" indent="-772113" algn="l" defTabSz="1057866" rtl="0" fontAlgn="base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1679522" algn="l" defTabSz="671809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015424" algn="l" defTabSz="671809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2351330" algn="l" defTabSz="671809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2687233" algn="l" defTabSz="671809" rtl="0" eaLnBrk="1" latinLnBrk="0" hangingPunct="1">
      <a:defRPr kumimoji="1" sz="21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3C"/>
    <a:srgbClr val="165160"/>
    <a:srgbClr val="50FF50"/>
    <a:srgbClr val="78B1F0"/>
    <a:srgbClr val="1567C1"/>
    <a:srgbClr val="285AB7"/>
    <a:srgbClr val="135CAD"/>
    <a:srgbClr val="64A6EE"/>
    <a:srgbClr val="11559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8A3D31-9EA8-43D1-B9C6-B33BD8BE3958}" v="7" dt="2023-01-12T07:49:04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66" y="84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朝井 範仁" userId="21898835-2241-4615-b2fe-0ed761ce260c" providerId="ADAL" clId="{9F71EE63-0FD4-4BEF-B330-991684E11ABB}"/>
    <pc:docChg chg="undo redo custSel modSld modNotesMaster modHandout">
      <pc:chgData name="朝井 範仁" userId="21898835-2241-4615-b2fe-0ed761ce260c" providerId="ADAL" clId="{9F71EE63-0FD4-4BEF-B330-991684E11ABB}" dt="2023-01-12T05:13:43.600" v="1439"/>
      <pc:docMkLst>
        <pc:docMk/>
      </pc:docMkLst>
      <pc:sldChg chg="addSp delSp modSp mod modNotes">
        <pc:chgData name="朝井 範仁" userId="21898835-2241-4615-b2fe-0ed761ce260c" providerId="ADAL" clId="{9F71EE63-0FD4-4BEF-B330-991684E11ABB}" dt="2023-01-12T05:13:43.600" v="1439"/>
        <pc:sldMkLst>
          <pc:docMk/>
          <pc:sldMk cId="2397485452" sldId="1288"/>
        </pc:sldMkLst>
        <pc:spChg chg="add del">
          <ac:chgData name="朝井 範仁" userId="21898835-2241-4615-b2fe-0ed761ce260c" providerId="ADAL" clId="{9F71EE63-0FD4-4BEF-B330-991684E11ABB}" dt="2023-01-12T04:39:55.171" v="575" actId="478"/>
          <ac:spMkLst>
            <pc:docMk/>
            <pc:sldMk cId="2397485452" sldId="1288"/>
            <ac:spMk id="2" creationId="{2E83FE45-2B71-4C51-8D49-EBBF2CC8DC30}"/>
          </ac:spMkLst>
        </pc:spChg>
        <pc:spChg chg="add del mod">
          <ac:chgData name="朝井 範仁" userId="21898835-2241-4615-b2fe-0ed761ce260c" providerId="ADAL" clId="{9F71EE63-0FD4-4BEF-B330-991684E11ABB}" dt="2023-01-12T05:07:25.561" v="1181" actId="478"/>
          <ac:spMkLst>
            <pc:docMk/>
            <pc:sldMk cId="2397485452" sldId="1288"/>
            <ac:spMk id="3" creationId="{93CE0B90-1257-408F-9751-4DE681230C7C}"/>
          </ac:spMkLst>
        </pc:spChg>
        <pc:spChg chg="add mod">
          <ac:chgData name="朝井 範仁" userId="21898835-2241-4615-b2fe-0ed761ce260c" providerId="ADAL" clId="{9F71EE63-0FD4-4BEF-B330-991684E11ABB}" dt="2023-01-12T05:11:01.457" v="1277" actId="1076"/>
          <ac:spMkLst>
            <pc:docMk/>
            <pc:sldMk cId="2397485452" sldId="1288"/>
            <ac:spMk id="4" creationId="{B5C77C4C-D6A5-4A60-A2E8-8DF3A33D7781}"/>
          </ac:spMkLst>
        </pc:spChg>
        <pc:spChg chg="add del mod">
          <ac:chgData name="朝井 範仁" userId="21898835-2241-4615-b2fe-0ed761ce260c" providerId="ADAL" clId="{9F71EE63-0FD4-4BEF-B330-991684E11ABB}" dt="2023-01-12T04:58:01.359" v="1024" actId="21"/>
          <ac:spMkLst>
            <pc:docMk/>
            <pc:sldMk cId="2397485452" sldId="1288"/>
            <ac:spMk id="5" creationId="{15A2426C-7522-40F1-84F4-AFFAD85A159A}"/>
          </ac:spMkLst>
        </pc:spChg>
        <pc:spChg chg="del">
          <ac:chgData name="朝井 範仁" userId="21898835-2241-4615-b2fe-0ed761ce260c" providerId="ADAL" clId="{9F71EE63-0FD4-4BEF-B330-991684E11ABB}" dt="2023-01-12T04:29:58.097" v="318" actId="478"/>
          <ac:spMkLst>
            <pc:docMk/>
            <pc:sldMk cId="2397485452" sldId="1288"/>
            <ac:spMk id="6" creationId="{81DA111F-2734-4B7D-894F-073C9141B8C4}"/>
          </ac:spMkLst>
        </pc:spChg>
        <pc:spChg chg="add del mod">
          <ac:chgData name="朝井 範仁" userId="21898835-2241-4615-b2fe-0ed761ce260c" providerId="ADAL" clId="{9F71EE63-0FD4-4BEF-B330-991684E11ABB}" dt="2023-01-12T04:50:23.696" v="845" actId="478"/>
          <ac:spMkLst>
            <pc:docMk/>
            <pc:sldMk cId="2397485452" sldId="1288"/>
            <ac:spMk id="6" creationId="{A7D8E5EA-B3C8-4FEC-8EA4-F421B4155014}"/>
          </ac:spMkLst>
        </pc:spChg>
        <pc:spChg chg="add del mod">
          <ac:chgData name="朝井 範仁" userId="21898835-2241-4615-b2fe-0ed761ce260c" providerId="ADAL" clId="{9F71EE63-0FD4-4BEF-B330-991684E11ABB}" dt="2023-01-12T04:51:24.963" v="864" actId="478"/>
          <ac:spMkLst>
            <pc:docMk/>
            <pc:sldMk cId="2397485452" sldId="1288"/>
            <ac:spMk id="7" creationId="{1D1559A4-1E20-4AED-A701-3EC99550759D}"/>
          </ac:spMkLst>
        </pc:spChg>
        <pc:spChg chg="add del mod">
          <ac:chgData name="朝井 範仁" userId="21898835-2241-4615-b2fe-0ed761ce260c" providerId="ADAL" clId="{9F71EE63-0FD4-4BEF-B330-991684E11ABB}" dt="2023-01-12T04:32:08.977" v="361" actId="21"/>
          <ac:spMkLst>
            <pc:docMk/>
            <pc:sldMk cId="2397485452" sldId="1288"/>
            <ac:spMk id="11" creationId="{046ED095-AF3B-4AB8-A01E-590E1C383D82}"/>
          </ac:spMkLst>
        </pc:spChg>
        <pc:spChg chg="add mod">
          <ac:chgData name="朝井 範仁" userId="21898835-2241-4615-b2fe-0ed761ce260c" providerId="ADAL" clId="{9F71EE63-0FD4-4BEF-B330-991684E11ABB}" dt="2023-01-12T04:34:57.220" v="412" actId="571"/>
          <ac:spMkLst>
            <pc:docMk/>
            <pc:sldMk cId="2397485452" sldId="1288"/>
            <ac:spMk id="12" creationId="{1066186A-B881-4CAE-B9DC-FE9563D91B9E}"/>
          </ac:spMkLst>
        </pc:spChg>
        <pc:spChg chg="add del mod">
          <ac:chgData name="朝井 範仁" userId="21898835-2241-4615-b2fe-0ed761ce260c" providerId="ADAL" clId="{9F71EE63-0FD4-4BEF-B330-991684E11ABB}" dt="2023-01-12T04:58:04.407" v="1025" actId="21"/>
          <ac:spMkLst>
            <pc:docMk/>
            <pc:sldMk cId="2397485452" sldId="1288"/>
            <ac:spMk id="15" creationId="{755B4C5F-D93E-4E2B-AE08-B4E90BFF5CC7}"/>
          </ac:spMkLst>
        </pc:spChg>
        <pc:spChg chg="add mod">
          <ac:chgData name="朝井 範仁" userId="21898835-2241-4615-b2fe-0ed761ce260c" providerId="ADAL" clId="{9F71EE63-0FD4-4BEF-B330-991684E11ABB}" dt="2023-01-12T04:50:53.951" v="851" actId="571"/>
          <ac:spMkLst>
            <pc:docMk/>
            <pc:sldMk cId="2397485452" sldId="1288"/>
            <ac:spMk id="18" creationId="{CC81D907-E073-4ADD-8F4A-60B4D007A9E2}"/>
          </ac:spMkLst>
        </pc:spChg>
        <pc:spChg chg="add del mod">
          <ac:chgData name="朝井 範仁" userId="21898835-2241-4615-b2fe-0ed761ce260c" providerId="ADAL" clId="{9F71EE63-0FD4-4BEF-B330-991684E11ABB}" dt="2023-01-12T04:51:24.070" v="863" actId="478"/>
          <ac:spMkLst>
            <pc:docMk/>
            <pc:sldMk cId="2397485452" sldId="1288"/>
            <ac:spMk id="19" creationId="{94ED18F6-00BF-4A4F-A432-B01F018CAB28}"/>
          </ac:spMkLst>
        </pc:spChg>
        <pc:spChg chg="mod">
          <ac:chgData name="朝井 範仁" userId="21898835-2241-4615-b2fe-0ed761ce260c" providerId="ADAL" clId="{9F71EE63-0FD4-4BEF-B330-991684E11ABB}" dt="2023-01-12T05:05:12.538" v="1160" actId="20577"/>
          <ac:spMkLst>
            <pc:docMk/>
            <pc:sldMk cId="2397485452" sldId="1288"/>
            <ac:spMk id="20" creationId="{52E6AA70-D925-425A-A70D-DF64F8A208C9}"/>
          </ac:spMkLst>
        </pc:spChg>
        <pc:spChg chg="add del mod">
          <ac:chgData name="朝井 範仁" userId="21898835-2241-4615-b2fe-0ed761ce260c" providerId="ADAL" clId="{9F71EE63-0FD4-4BEF-B330-991684E11ABB}" dt="2023-01-12T04:51:23.181" v="861" actId="478"/>
          <ac:spMkLst>
            <pc:docMk/>
            <pc:sldMk cId="2397485452" sldId="1288"/>
            <ac:spMk id="22" creationId="{810216AF-27E1-4DC9-8DB7-A0A84F8BD338}"/>
          </ac:spMkLst>
        </pc:spChg>
        <pc:spChg chg="mod">
          <ac:chgData name="朝井 範仁" userId="21898835-2241-4615-b2fe-0ed761ce260c" providerId="ADAL" clId="{9F71EE63-0FD4-4BEF-B330-991684E11ABB}" dt="2023-01-12T05:04:47.029" v="1141" actId="20577"/>
          <ac:spMkLst>
            <pc:docMk/>
            <pc:sldMk cId="2397485452" sldId="1288"/>
            <ac:spMk id="23" creationId="{C687A657-4EF3-4C0C-9DE8-5C1734FE8222}"/>
          </ac:spMkLst>
        </pc:spChg>
        <pc:spChg chg="mod">
          <ac:chgData name="朝井 範仁" userId="21898835-2241-4615-b2fe-0ed761ce260c" providerId="ADAL" clId="{9F71EE63-0FD4-4BEF-B330-991684E11ABB}" dt="2023-01-12T05:11:04.267" v="1278" actId="1076"/>
          <ac:spMkLst>
            <pc:docMk/>
            <pc:sldMk cId="2397485452" sldId="1288"/>
            <ac:spMk id="24" creationId="{BA6A2523-7D7D-4C73-92B7-F2C3A90F3175}"/>
          </ac:spMkLst>
        </pc:spChg>
        <pc:spChg chg="mod">
          <ac:chgData name="朝井 範仁" userId="21898835-2241-4615-b2fe-0ed761ce260c" providerId="ADAL" clId="{9F71EE63-0FD4-4BEF-B330-991684E11ABB}" dt="2023-01-12T05:11:01.457" v="1277" actId="1076"/>
          <ac:spMkLst>
            <pc:docMk/>
            <pc:sldMk cId="2397485452" sldId="1288"/>
            <ac:spMk id="25" creationId="{D45F23F8-FABA-49A3-B002-3C7B3FFE7149}"/>
          </ac:spMkLst>
        </pc:spChg>
        <pc:spChg chg="add mod">
          <ac:chgData name="朝井 範仁" userId="21898835-2241-4615-b2fe-0ed761ce260c" providerId="ADAL" clId="{9F71EE63-0FD4-4BEF-B330-991684E11ABB}" dt="2023-01-12T05:11:01.457" v="1277" actId="1076"/>
          <ac:spMkLst>
            <pc:docMk/>
            <pc:sldMk cId="2397485452" sldId="1288"/>
            <ac:spMk id="43" creationId="{D9762F05-0C03-4D64-A598-01D91971FA60}"/>
          </ac:spMkLst>
        </pc:spChg>
        <pc:spChg chg="add mod">
          <ac:chgData name="朝井 範仁" userId="21898835-2241-4615-b2fe-0ed761ce260c" providerId="ADAL" clId="{9F71EE63-0FD4-4BEF-B330-991684E11ABB}" dt="2023-01-12T05:12:37.392" v="1409" actId="20577"/>
          <ac:spMkLst>
            <pc:docMk/>
            <pc:sldMk cId="2397485452" sldId="1288"/>
            <ac:spMk id="45" creationId="{C1849907-7F27-4D9D-87CE-22889C10FB6D}"/>
          </ac:spMkLst>
        </pc:spChg>
        <pc:spChg chg="add mod">
          <ac:chgData name="朝井 範仁" userId="21898835-2241-4615-b2fe-0ed761ce260c" providerId="ADAL" clId="{9F71EE63-0FD4-4BEF-B330-991684E11ABB}" dt="2023-01-12T05:13:06.289" v="1438" actId="20577"/>
          <ac:spMkLst>
            <pc:docMk/>
            <pc:sldMk cId="2397485452" sldId="1288"/>
            <ac:spMk id="46" creationId="{FB540E7D-7BB5-4AED-B735-B8F24AE53FED}"/>
          </ac:spMkLst>
        </pc:spChg>
        <pc:grpChg chg="add mod">
          <ac:chgData name="朝井 範仁" userId="21898835-2241-4615-b2fe-0ed761ce260c" providerId="ADAL" clId="{9F71EE63-0FD4-4BEF-B330-991684E11ABB}" dt="2023-01-12T05:11:01.457" v="1277" actId="1076"/>
          <ac:grpSpMkLst>
            <pc:docMk/>
            <pc:sldMk cId="2397485452" sldId="1288"/>
            <ac:grpSpMk id="42" creationId="{69CAE5C7-E4DB-4241-981F-A57F992A7BFF}"/>
          </ac:grpSpMkLst>
        </pc:grpChg>
        <pc:picChg chg="del mod">
          <ac:chgData name="朝井 範仁" userId="21898835-2241-4615-b2fe-0ed761ce260c" providerId="ADAL" clId="{9F71EE63-0FD4-4BEF-B330-991684E11ABB}" dt="2023-01-12T04:32:37.734" v="368" actId="21"/>
          <ac:picMkLst>
            <pc:docMk/>
            <pc:sldMk cId="2397485452" sldId="1288"/>
            <ac:picMk id="3" creationId="{BE6CF75A-DCBC-4CCA-A548-A261F7D5913F}"/>
          </ac:picMkLst>
        </pc:picChg>
        <pc:picChg chg="del mod">
          <ac:chgData name="朝井 範仁" userId="21898835-2241-4615-b2fe-0ed761ce260c" providerId="ADAL" clId="{9F71EE63-0FD4-4BEF-B330-991684E11ABB}" dt="2023-01-12T04:36:33.873" v="471" actId="21"/>
          <ac:picMkLst>
            <pc:docMk/>
            <pc:sldMk cId="2397485452" sldId="1288"/>
            <ac:picMk id="5" creationId="{1C24276A-3512-413C-849C-1393B16C88C2}"/>
          </ac:picMkLst>
        </pc:picChg>
        <pc:picChg chg="add mod modCrop">
          <ac:chgData name="朝井 範仁" userId="21898835-2241-4615-b2fe-0ed761ce260c" providerId="ADAL" clId="{9F71EE63-0FD4-4BEF-B330-991684E11ABB}" dt="2023-01-12T05:11:01.457" v="1277" actId="1076"/>
          <ac:picMkLst>
            <pc:docMk/>
            <pc:sldMk cId="2397485452" sldId="1288"/>
            <ac:picMk id="10" creationId="{524500F3-3D51-4E95-BD9C-B76195081986}"/>
          </ac:picMkLst>
        </pc:picChg>
        <pc:picChg chg="add mod modCrop">
          <ac:chgData name="朝井 範仁" userId="21898835-2241-4615-b2fe-0ed761ce260c" providerId="ADAL" clId="{9F71EE63-0FD4-4BEF-B330-991684E11ABB}" dt="2023-01-12T05:11:01.457" v="1277" actId="1076"/>
          <ac:picMkLst>
            <pc:docMk/>
            <pc:sldMk cId="2397485452" sldId="1288"/>
            <ac:picMk id="13" creationId="{07B72A33-BE6E-4EF3-AD62-58949371BE90}"/>
          </ac:picMkLst>
        </pc:picChg>
        <pc:picChg chg="add mod">
          <ac:chgData name="朝井 範仁" userId="21898835-2241-4615-b2fe-0ed761ce260c" providerId="ADAL" clId="{9F71EE63-0FD4-4BEF-B330-991684E11ABB}" dt="2023-01-12T04:50:53.951" v="851" actId="571"/>
          <ac:picMkLst>
            <pc:docMk/>
            <pc:sldMk cId="2397485452" sldId="1288"/>
            <ac:picMk id="17" creationId="{2735E406-30A1-4A65-9DD4-FC84F361CBE0}"/>
          </ac:picMkLst>
        </pc:picChg>
        <pc:picChg chg="add del mod">
          <ac:chgData name="朝井 範仁" userId="21898835-2241-4615-b2fe-0ed761ce260c" providerId="ADAL" clId="{9F71EE63-0FD4-4BEF-B330-991684E11ABB}" dt="2023-01-12T05:01:07.902" v="1032" actId="21"/>
          <ac:picMkLst>
            <pc:docMk/>
            <pc:sldMk cId="2397485452" sldId="1288"/>
            <ac:picMk id="39" creationId="{1856659A-9407-43A9-B9B5-F9E5380E91D9}"/>
          </ac:picMkLst>
        </pc:picChg>
        <pc:picChg chg="add mod">
          <ac:chgData name="朝井 範仁" userId="21898835-2241-4615-b2fe-0ed761ce260c" providerId="ADAL" clId="{9F71EE63-0FD4-4BEF-B330-991684E11ABB}" dt="2023-01-12T05:11:01.457" v="1277" actId="1076"/>
          <ac:picMkLst>
            <pc:docMk/>
            <pc:sldMk cId="2397485452" sldId="1288"/>
            <ac:picMk id="41" creationId="{33B04506-04BB-48A0-A455-9D5B210915B7}"/>
          </ac:picMkLst>
        </pc:picChg>
        <pc:picChg chg="add del mod">
          <ac:chgData name="朝井 範仁" userId="21898835-2241-4615-b2fe-0ed761ce260c" providerId="ADAL" clId="{9F71EE63-0FD4-4BEF-B330-991684E11ABB}" dt="2023-01-12T05:07:24.427" v="1180" actId="478"/>
          <ac:picMkLst>
            <pc:docMk/>
            <pc:sldMk cId="2397485452" sldId="1288"/>
            <ac:picMk id="1026" creationId="{94B3EF7B-7C90-48D0-A047-644ABA4F4840}"/>
          </ac:picMkLst>
        </pc:picChg>
        <pc:cxnChg chg="add del mod">
          <ac:chgData name="朝井 範仁" userId="21898835-2241-4615-b2fe-0ed761ce260c" providerId="ADAL" clId="{9F71EE63-0FD4-4BEF-B330-991684E11ABB}" dt="2023-01-12T04:38:41.423" v="559" actId="11529"/>
          <ac:cxnSpMkLst>
            <pc:docMk/>
            <pc:sldMk cId="2397485452" sldId="1288"/>
            <ac:cxnSpMk id="4" creationId="{B38FD22B-6AE2-4008-A148-D46C3CA982CF}"/>
          </ac:cxnSpMkLst>
        </pc:cxnChg>
        <pc:cxnChg chg="add mod">
          <ac:chgData name="朝井 範仁" userId="21898835-2241-4615-b2fe-0ed761ce260c" providerId="ADAL" clId="{9F71EE63-0FD4-4BEF-B330-991684E11ABB}" dt="2023-01-12T05:10:05.055" v="1271" actId="164"/>
          <ac:cxnSpMkLst>
            <pc:docMk/>
            <pc:sldMk cId="2397485452" sldId="1288"/>
            <ac:cxnSpMk id="9" creationId="{0F15C64D-332F-472B-A05C-49FAF5D02464}"/>
          </ac:cxnSpMkLst>
        </pc:cxnChg>
        <pc:cxnChg chg="add mod">
          <ac:chgData name="朝井 範仁" userId="21898835-2241-4615-b2fe-0ed761ce260c" providerId="ADAL" clId="{9F71EE63-0FD4-4BEF-B330-991684E11ABB}" dt="2023-01-12T05:10:05.055" v="1271" actId="164"/>
          <ac:cxnSpMkLst>
            <pc:docMk/>
            <pc:sldMk cId="2397485452" sldId="1288"/>
            <ac:cxnSpMk id="26" creationId="{3D8322C6-626B-4C0E-A4E1-644A3AB5A057}"/>
          </ac:cxnSpMkLst>
        </pc:cxnChg>
        <pc:cxnChg chg="add mod">
          <ac:chgData name="朝井 範仁" userId="21898835-2241-4615-b2fe-0ed761ce260c" providerId="ADAL" clId="{9F71EE63-0FD4-4BEF-B330-991684E11ABB}" dt="2023-01-12T05:10:05.055" v="1271" actId="164"/>
          <ac:cxnSpMkLst>
            <pc:docMk/>
            <pc:sldMk cId="2397485452" sldId="1288"/>
            <ac:cxnSpMk id="27" creationId="{8B914A6D-CA08-4EC0-B476-D10AF6385942}"/>
          </ac:cxnSpMkLst>
        </pc:cxnChg>
        <pc:cxnChg chg="add mod">
          <ac:chgData name="朝井 範仁" userId="21898835-2241-4615-b2fe-0ed761ce260c" providerId="ADAL" clId="{9F71EE63-0FD4-4BEF-B330-991684E11ABB}" dt="2023-01-12T05:10:05.055" v="1271" actId="164"/>
          <ac:cxnSpMkLst>
            <pc:docMk/>
            <pc:sldMk cId="2397485452" sldId="1288"/>
            <ac:cxnSpMk id="29" creationId="{08982DA9-8806-4A5E-9DAE-FBA6B8E926B7}"/>
          </ac:cxnSpMkLst>
        </pc:cxnChg>
        <pc:cxnChg chg="add mod">
          <ac:chgData name="朝井 範仁" userId="21898835-2241-4615-b2fe-0ed761ce260c" providerId="ADAL" clId="{9F71EE63-0FD4-4BEF-B330-991684E11ABB}" dt="2023-01-12T05:10:05.055" v="1271" actId="164"/>
          <ac:cxnSpMkLst>
            <pc:docMk/>
            <pc:sldMk cId="2397485452" sldId="1288"/>
            <ac:cxnSpMk id="32" creationId="{09AB8F40-C339-4756-81AF-4C278D282811}"/>
          </ac:cxnSpMkLst>
        </pc:cxnChg>
        <pc:cxnChg chg="add mod">
          <ac:chgData name="朝井 範仁" userId="21898835-2241-4615-b2fe-0ed761ce260c" providerId="ADAL" clId="{9F71EE63-0FD4-4BEF-B330-991684E11ABB}" dt="2023-01-12T05:10:05.055" v="1271" actId="164"/>
          <ac:cxnSpMkLst>
            <pc:docMk/>
            <pc:sldMk cId="2397485452" sldId="1288"/>
            <ac:cxnSpMk id="33" creationId="{FC62FA43-1402-462B-A256-4DBD217A08D0}"/>
          </ac:cxnSpMkLst>
        </pc:cxnChg>
      </pc:sldChg>
    </pc:docChg>
  </pc:docChgLst>
  <pc:docChgLst>
    <pc:chgData name="朝井 範仁" userId="21898835-2241-4615-b2fe-0ed761ce260c" providerId="ADAL" clId="{B21A322A-F6B8-4220-8AFE-F03FF2E0628B}"/>
    <pc:docChg chg="modSld">
      <pc:chgData name="朝井 範仁" userId="21898835-2241-4615-b2fe-0ed761ce260c" providerId="ADAL" clId="{B21A322A-F6B8-4220-8AFE-F03FF2E0628B}" dt="2023-01-10T01:25:14.011" v="26" actId="20577"/>
      <pc:docMkLst>
        <pc:docMk/>
      </pc:docMkLst>
      <pc:sldChg chg="modSp mod">
        <pc:chgData name="朝井 範仁" userId="21898835-2241-4615-b2fe-0ed761ce260c" providerId="ADAL" clId="{B21A322A-F6B8-4220-8AFE-F03FF2E0628B}" dt="2023-01-10T01:25:14.011" v="26" actId="20577"/>
        <pc:sldMkLst>
          <pc:docMk/>
          <pc:sldMk cId="2397485452" sldId="1288"/>
        </pc:sldMkLst>
        <pc:spChg chg="mod">
          <ac:chgData name="朝井 範仁" userId="21898835-2241-4615-b2fe-0ed761ce260c" providerId="ADAL" clId="{B21A322A-F6B8-4220-8AFE-F03FF2E0628B}" dt="2023-01-10T01:25:14.011" v="26" actId="20577"/>
          <ac:spMkLst>
            <pc:docMk/>
            <pc:sldMk cId="2397485452" sldId="1288"/>
            <ac:spMk id="21" creationId="{6F2E151D-74BB-4D9A-9A38-C203384DE7E1}"/>
          </ac:spMkLst>
        </pc:spChg>
      </pc:sldChg>
    </pc:docChg>
  </pc:docChgLst>
  <pc:docChgLst>
    <pc:chgData name="朝井 範仁" userId="21898835-2241-4615-b2fe-0ed761ce260c" providerId="ADAL" clId="{A9EB6122-E409-4E2C-B2B2-294F49C474A6}"/>
    <pc:docChg chg="undo custSel modSld">
      <pc:chgData name="朝井 範仁" userId="21898835-2241-4615-b2fe-0ed761ce260c" providerId="ADAL" clId="{A9EB6122-E409-4E2C-B2B2-294F49C474A6}" dt="2022-12-26T07:24:52.491" v="464" actId="20577"/>
      <pc:docMkLst>
        <pc:docMk/>
      </pc:docMkLst>
      <pc:sldChg chg="addSp delSp modSp mod">
        <pc:chgData name="朝井 範仁" userId="21898835-2241-4615-b2fe-0ed761ce260c" providerId="ADAL" clId="{A9EB6122-E409-4E2C-B2B2-294F49C474A6}" dt="2022-12-26T07:24:52.491" v="464" actId="20577"/>
        <pc:sldMkLst>
          <pc:docMk/>
          <pc:sldMk cId="2397485452" sldId="1288"/>
        </pc:sldMkLst>
        <pc:spChg chg="add">
          <ac:chgData name="朝井 範仁" userId="21898835-2241-4615-b2fe-0ed761ce260c" providerId="ADAL" clId="{A9EB6122-E409-4E2C-B2B2-294F49C474A6}" dt="2022-12-26T07:24:43.431" v="462" actId="11529"/>
          <ac:spMkLst>
            <pc:docMk/>
            <pc:sldMk cId="2397485452" sldId="1288"/>
            <ac:spMk id="6" creationId="{81DA111F-2734-4B7D-894F-073C9141B8C4}"/>
          </ac:spMkLst>
        </pc:spChg>
        <pc:spChg chg="del">
          <ac:chgData name="朝井 範仁" userId="21898835-2241-4615-b2fe-0ed761ce260c" providerId="ADAL" clId="{A9EB6122-E409-4E2C-B2B2-294F49C474A6}" dt="2022-12-26T07:05:55.598" v="196" actId="478"/>
          <ac:spMkLst>
            <pc:docMk/>
            <pc:sldMk cId="2397485452" sldId="1288"/>
            <ac:spMk id="9" creationId="{2A4841C1-C530-4678-9F43-950CCA292B62}"/>
          </ac:spMkLst>
        </pc:spChg>
        <pc:spChg chg="del">
          <ac:chgData name="朝井 範仁" userId="21898835-2241-4615-b2fe-0ed761ce260c" providerId="ADAL" clId="{A9EB6122-E409-4E2C-B2B2-294F49C474A6}" dt="2022-12-26T07:09:46.732" v="254" actId="478"/>
          <ac:spMkLst>
            <pc:docMk/>
            <pc:sldMk cId="2397485452" sldId="1288"/>
            <ac:spMk id="10" creationId="{E3257376-1492-42D6-B73B-069E180E0BD5}"/>
          </ac:spMkLst>
        </pc:spChg>
        <pc:spChg chg="del">
          <ac:chgData name="朝井 範仁" userId="21898835-2241-4615-b2fe-0ed761ce260c" providerId="ADAL" clId="{A9EB6122-E409-4E2C-B2B2-294F49C474A6}" dt="2022-12-26T07:10:13.276" v="259" actId="478"/>
          <ac:spMkLst>
            <pc:docMk/>
            <pc:sldMk cId="2397485452" sldId="1288"/>
            <ac:spMk id="11" creationId="{8842D8BF-9649-47E0-9898-5E6C99A398FE}"/>
          </ac:spMkLst>
        </pc:spChg>
        <pc:spChg chg="del">
          <ac:chgData name="朝井 範仁" userId="21898835-2241-4615-b2fe-0ed761ce260c" providerId="ADAL" clId="{A9EB6122-E409-4E2C-B2B2-294F49C474A6}" dt="2022-12-26T07:10:27.999" v="261" actId="478"/>
          <ac:spMkLst>
            <pc:docMk/>
            <pc:sldMk cId="2397485452" sldId="1288"/>
            <ac:spMk id="13" creationId="{7E9CB053-2084-4E35-8562-EB6F48033437}"/>
          </ac:spMkLst>
        </pc:spChg>
        <pc:spChg chg="del">
          <ac:chgData name="朝井 範仁" userId="21898835-2241-4615-b2fe-0ed761ce260c" providerId="ADAL" clId="{A9EB6122-E409-4E2C-B2B2-294F49C474A6}" dt="2022-12-26T07:10:31.591" v="262" actId="478"/>
          <ac:spMkLst>
            <pc:docMk/>
            <pc:sldMk cId="2397485452" sldId="1288"/>
            <ac:spMk id="14" creationId="{31A70AB1-71FB-4151-AA00-1E26083001F9}"/>
          </ac:spMkLst>
        </pc:spChg>
        <pc:spChg chg="del mod">
          <ac:chgData name="朝井 範仁" userId="21898835-2241-4615-b2fe-0ed761ce260c" providerId="ADAL" clId="{A9EB6122-E409-4E2C-B2B2-294F49C474A6}" dt="2022-12-26T07:09:54.539" v="256" actId="478"/>
          <ac:spMkLst>
            <pc:docMk/>
            <pc:sldMk cId="2397485452" sldId="1288"/>
            <ac:spMk id="15" creationId="{71FC1558-EC67-42D3-B46C-AADC3C7C8334}"/>
          </ac:spMkLst>
        </pc:spChg>
        <pc:spChg chg="del">
          <ac:chgData name="朝井 範仁" userId="21898835-2241-4615-b2fe-0ed761ce260c" providerId="ADAL" clId="{A9EB6122-E409-4E2C-B2B2-294F49C474A6}" dt="2022-12-26T07:09:56.809" v="257" actId="478"/>
          <ac:spMkLst>
            <pc:docMk/>
            <pc:sldMk cId="2397485452" sldId="1288"/>
            <ac:spMk id="16" creationId="{D109540C-0DE0-4A99-A248-3605D41D5A14}"/>
          </ac:spMkLst>
        </pc:spChg>
        <pc:spChg chg="del">
          <ac:chgData name="朝井 範仁" userId="21898835-2241-4615-b2fe-0ed761ce260c" providerId="ADAL" clId="{A9EB6122-E409-4E2C-B2B2-294F49C474A6}" dt="2022-12-26T07:10:10.052" v="258" actId="478"/>
          <ac:spMkLst>
            <pc:docMk/>
            <pc:sldMk cId="2397485452" sldId="1288"/>
            <ac:spMk id="17" creationId="{E83669FF-44EA-4E10-A997-9459C53A2B3B}"/>
          </ac:spMkLst>
        </pc:spChg>
        <pc:spChg chg="del mod">
          <ac:chgData name="朝井 範仁" userId="21898835-2241-4615-b2fe-0ed761ce260c" providerId="ADAL" clId="{A9EB6122-E409-4E2C-B2B2-294F49C474A6}" dt="2022-12-26T07:12:59.707" v="268" actId="478"/>
          <ac:spMkLst>
            <pc:docMk/>
            <pc:sldMk cId="2397485452" sldId="1288"/>
            <ac:spMk id="19" creationId="{ECDCC3FC-A37C-40CE-B0F3-BE0DA83ADC30}"/>
          </ac:spMkLst>
        </pc:spChg>
        <pc:spChg chg="mod">
          <ac:chgData name="朝井 範仁" userId="21898835-2241-4615-b2fe-0ed761ce260c" providerId="ADAL" clId="{A9EB6122-E409-4E2C-B2B2-294F49C474A6}" dt="2022-12-26T07:24:09.006" v="431" actId="20577"/>
          <ac:spMkLst>
            <pc:docMk/>
            <pc:sldMk cId="2397485452" sldId="1288"/>
            <ac:spMk id="20" creationId="{52E6AA70-D925-425A-A70D-DF64F8A208C9}"/>
          </ac:spMkLst>
        </pc:spChg>
        <pc:spChg chg="mod">
          <ac:chgData name="朝井 範仁" userId="21898835-2241-4615-b2fe-0ed761ce260c" providerId="ADAL" clId="{A9EB6122-E409-4E2C-B2B2-294F49C474A6}" dt="2022-12-26T07:07:17.014" v="228" actId="20577"/>
          <ac:spMkLst>
            <pc:docMk/>
            <pc:sldMk cId="2397485452" sldId="1288"/>
            <ac:spMk id="21" creationId="{6F2E151D-74BB-4D9A-9A38-C203384DE7E1}"/>
          </ac:spMkLst>
        </pc:spChg>
        <pc:spChg chg="mod">
          <ac:chgData name="朝井 範仁" userId="21898835-2241-4615-b2fe-0ed761ce260c" providerId="ADAL" clId="{A9EB6122-E409-4E2C-B2B2-294F49C474A6}" dt="2022-12-26T07:24:52.491" v="464" actId="20577"/>
          <ac:spMkLst>
            <pc:docMk/>
            <pc:sldMk cId="2397485452" sldId="1288"/>
            <ac:spMk id="23" creationId="{C687A657-4EF3-4C0C-9DE8-5C1734FE8222}"/>
          </ac:spMkLst>
        </pc:spChg>
        <pc:spChg chg="add mod">
          <ac:chgData name="朝井 範仁" userId="21898835-2241-4615-b2fe-0ed761ce260c" providerId="ADAL" clId="{A9EB6122-E409-4E2C-B2B2-294F49C474A6}" dt="2022-12-26T07:19:22.076" v="329" actId="20577"/>
          <ac:spMkLst>
            <pc:docMk/>
            <pc:sldMk cId="2397485452" sldId="1288"/>
            <ac:spMk id="24" creationId="{BA6A2523-7D7D-4C73-92B7-F2C3A90F3175}"/>
          </ac:spMkLst>
        </pc:spChg>
        <pc:spChg chg="add mod">
          <ac:chgData name="朝井 範仁" userId="21898835-2241-4615-b2fe-0ed761ce260c" providerId="ADAL" clId="{A9EB6122-E409-4E2C-B2B2-294F49C474A6}" dt="2022-12-26T07:24:28.674" v="461" actId="20577"/>
          <ac:spMkLst>
            <pc:docMk/>
            <pc:sldMk cId="2397485452" sldId="1288"/>
            <ac:spMk id="25" creationId="{D45F23F8-FABA-49A3-B002-3C7B3FFE7149}"/>
          </ac:spMkLst>
        </pc:spChg>
        <pc:picChg chg="add mod">
          <ac:chgData name="朝井 範仁" userId="21898835-2241-4615-b2fe-0ed761ce260c" providerId="ADAL" clId="{A9EB6122-E409-4E2C-B2B2-294F49C474A6}" dt="2022-12-26T07:19:34.870" v="331" actId="1076"/>
          <ac:picMkLst>
            <pc:docMk/>
            <pc:sldMk cId="2397485452" sldId="1288"/>
            <ac:picMk id="3" creationId="{BE6CF75A-DCBC-4CCA-A548-A261F7D5913F}"/>
          </ac:picMkLst>
        </pc:picChg>
        <pc:picChg chg="add mod">
          <ac:chgData name="朝井 範仁" userId="21898835-2241-4615-b2fe-0ed761ce260c" providerId="ADAL" clId="{A9EB6122-E409-4E2C-B2B2-294F49C474A6}" dt="2022-12-26T07:23:03.543" v="337" actId="1076"/>
          <ac:picMkLst>
            <pc:docMk/>
            <pc:sldMk cId="2397485452" sldId="1288"/>
            <ac:picMk id="5" creationId="{1C24276A-3512-413C-849C-1393B16C88C2}"/>
          </ac:picMkLst>
        </pc:picChg>
        <pc:picChg chg="del mod">
          <ac:chgData name="朝井 範仁" userId="21898835-2241-4615-b2fe-0ed761ce260c" providerId="ADAL" clId="{A9EB6122-E409-4E2C-B2B2-294F49C474A6}" dt="2022-12-26T07:12:57.841" v="267" actId="478"/>
          <ac:picMkLst>
            <pc:docMk/>
            <pc:sldMk cId="2397485452" sldId="1288"/>
            <ac:picMk id="18" creationId="{BD3B73C0-1232-4ED7-BBB6-848D291AB99C}"/>
          </ac:picMkLst>
        </pc:picChg>
        <pc:picChg chg="add del mod">
          <ac:chgData name="朝井 範仁" userId="21898835-2241-4615-b2fe-0ed761ce260c" providerId="ADAL" clId="{A9EB6122-E409-4E2C-B2B2-294F49C474A6}" dt="2022-12-26T07:15:03.816" v="273" actId="478"/>
          <ac:picMkLst>
            <pc:docMk/>
            <pc:sldMk cId="2397485452" sldId="1288"/>
            <ac:picMk id="22" creationId="{A9BA0138-F99A-48E0-99F9-3DED51602B11}"/>
          </ac:picMkLst>
        </pc:picChg>
      </pc:sldChg>
    </pc:docChg>
  </pc:docChgLst>
  <pc:docChgLst>
    <pc:chgData name="武田 由理" userId="a7739239-4c81-475d-bab4-d72fefb9e18d" providerId="ADAL" clId="{10F3FF0C-AA58-4503-9A75-A620BAA85C41}"/>
    <pc:docChg chg="modSld">
      <pc:chgData name="武田 由理" userId="a7739239-4c81-475d-bab4-d72fefb9e18d" providerId="ADAL" clId="{10F3FF0C-AA58-4503-9A75-A620BAA85C41}" dt="2022-07-21T08:09:02.885" v="208" actId="20577"/>
      <pc:docMkLst>
        <pc:docMk/>
      </pc:docMkLst>
      <pc:sldChg chg="addSp modSp mod">
        <pc:chgData name="武田 由理" userId="a7739239-4c81-475d-bab4-d72fefb9e18d" providerId="ADAL" clId="{10F3FF0C-AA58-4503-9A75-A620BAA85C41}" dt="2022-07-21T08:09:02.885" v="208" actId="20577"/>
        <pc:sldMkLst>
          <pc:docMk/>
          <pc:sldMk cId="2397485452" sldId="1288"/>
        </pc:sldMkLst>
        <pc:spChg chg="mod">
          <ac:chgData name="武田 由理" userId="a7739239-4c81-475d-bab4-d72fefb9e18d" providerId="ADAL" clId="{10F3FF0C-AA58-4503-9A75-A620BAA85C41}" dt="2022-07-21T08:07:44.373" v="1" actId="20577"/>
          <ac:spMkLst>
            <pc:docMk/>
            <pc:sldMk cId="2397485452" sldId="1288"/>
            <ac:spMk id="11" creationId="{8842D8BF-9649-47E0-9898-5E6C99A398FE}"/>
          </ac:spMkLst>
        </pc:spChg>
        <pc:spChg chg="add mod">
          <ac:chgData name="武田 由理" userId="a7739239-4c81-475d-bab4-d72fefb9e18d" providerId="ADAL" clId="{10F3FF0C-AA58-4503-9A75-A620BAA85C41}" dt="2022-07-21T08:09:02.885" v="208" actId="20577"/>
          <ac:spMkLst>
            <pc:docMk/>
            <pc:sldMk cId="2397485452" sldId="1288"/>
            <ac:spMk id="14" creationId="{31A70AB1-71FB-4151-AA00-1E26083001F9}"/>
          </ac:spMkLst>
        </pc:spChg>
      </pc:sldChg>
    </pc:docChg>
  </pc:docChgLst>
  <pc:docChgLst>
    <pc:chgData name="小角 洋平" userId="d4efa36e-b389-411c-9256-95271ae46950" providerId="ADAL" clId="{0A65BB05-CCEE-42B9-A2B7-6329D478F573}"/>
    <pc:docChg chg="delSld modSld">
      <pc:chgData name="小角 洋平" userId="d4efa36e-b389-411c-9256-95271ae46950" providerId="ADAL" clId="{0A65BB05-CCEE-42B9-A2B7-6329D478F573}" dt="2023-01-10T11:11:04.664" v="7" actId="47"/>
      <pc:docMkLst>
        <pc:docMk/>
      </pc:docMkLst>
      <pc:sldChg chg="modSp mod">
        <pc:chgData name="小角 洋平" userId="d4efa36e-b389-411c-9256-95271ae46950" providerId="ADAL" clId="{0A65BB05-CCEE-42B9-A2B7-6329D478F573}" dt="2023-01-10T11:10:49.978" v="6" actId="6549"/>
        <pc:sldMkLst>
          <pc:docMk/>
          <pc:sldMk cId="2397485452" sldId="1288"/>
        </pc:sldMkLst>
        <pc:spChg chg="mod">
          <ac:chgData name="小角 洋平" userId="d4efa36e-b389-411c-9256-95271ae46950" providerId="ADAL" clId="{0A65BB05-CCEE-42B9-A2B7-6329D478F573}" dt="2023-01-10T11:10:49.978" v="6" actId="6549"/>
          <ac:spMkLst>
            <pc:docMk/>
            <pc:sldMk cId="2397485452" sldId="1288"/>
            <ac:spMk id="21" creationId="{6F2E151D-74BB-4D9A-9A38-C203384DE7E1}"/>
          </ac:spMkLst>
        </pc:spChg>
      </pc:sldChg>
      <pc:sldChg chg="del">
        <pc:chgData name="小角 洋平" userId="d4efa36e-b389-411c-9256-95271ae46950" providerId="ADAL" clId="{0A65BB05-CCEE-42B9-A2B7-6329D478F573}" dt="2023-01-10T11:11:04.664" v="7" actId="47"/>
        <pc:sldMkLst>
          <pc:docMk/>
          <pc:sldMk cId="2165560646" sldId="1289"/>
        </pc:sldMkLst>
      </pc:sldChg>
    </pc:docChg>
  </pc:docChgLst>
  <pc:docChgLst>
    <pc:chgData name="松下 知子" userId="e04e87f6-aa37-4f65-b2b5-c36ce465d41e" providerId="ADAL" clId="{35CB6A72-8E18-4F1D-8B2C-3CBEC9A97EA1}"/>
    <pc:docChg chg="undo custSel modSld">
      <pc:chgData name="松下 知子" userId="e04e87f6-aa37-4f65-b2b5-c36ce465d41e" providerId="ADAL" clId="{35CB6A72-8E18-4F1D-8B2C-3CBEC9A97EA1}" dt="2022-01-07T02:00:08.998" v="133" actId="14100"/>
      <pc:docMkLst>
        <pc:docMk/>
      </pc:docMkLst>
      <pc:sldChg chg="addSp delSp modSp mod">
        <pc:chgData name="松下 知子" userId="e04e87f6-aa37-4f65-b2b5-c36ce465d41e" providerId="ADAL" clId="{35CB6A72-8E18-4F1D-8B2C-3CBEC9A97EA1}" dt="2022-01-07T02:00:08.998" v="133" actId="14100"/>
        <pc:sldMkLst>
          <pc:docMk/>
          <pc:sldMk cId="2397485452" sldId="1288"/>
        </pc:sldMkLst>
        <pc:spChg chg="del">
          <ac:chgData name="松下 知子" userId="e04e87f6-aa37-4f65-b2b5-c36ce465d41e" providerId="ADAL" clId="{35CB6A72-8E18-4F1D-8B2C-3CBEC9A97EA1}" dt="2021-12-23T08:05:08.778" v="6" actId="21"/>
          <ac:spMkLst>
            <pc:docMk/>
            <pc:sldMk cId="2397485452" sldId="1288"/>
            <ac:spMk id="6" creationId="{D3A08166-A241-4633-8632-1EDB23AF015B}"/>
          </ac:spMkLst>
        </pc:spChg>
        <pc:spChg chg="del">
          <ac:chgData name="松下 知子" userId="e04e87f6-aa37-4f65-b2b5-c36ce465d41e" providerId="ADAL" clId="{35CB6A72-8E18-4F1D-8B2C-3CBEC9A97EA1}" dt="2021-12-23T08:05:22.143" v="10" actId="21"/>
          <ac:spMkLst>
            <pc:docMk/>
            <pc:sldMk cId="2397485452" sldId="1288"/>
            <ac:spMk id="8" creationId="{FA38B149-CBF6-48F6-9073-D4F78B4D1F75}"/>
          </ac:spMkLst>
        </pc:spChg>
        <pc:spChg chg="mod ord">
          <ac:chgData name="松下 知子" userId="e04e87f6-aa37-4f65-b2b5-c36ce465d41e" providerId="ADAL" clId="{35CB6A72-8E18-4F1D-8B2C-3CBEC9A97EA1}" dt="2022-01-07T01:59:43.932" v="130" actId="166"/>
          <ac:spMkLst>
            <pc:docMk/>
            <pc:sldMk cId="2397485452" sldId="1288"/>
            <ac:spMk id="9" creationId="{2A4841C1-C530-4678-9F43-950CCA292B62}"/>
          </ac:spMkLst>
        </pc:spChg>
        <pc:spChg chg="mod ord">
          <ac:chgData name="松下 知子" userId="e04e87f6-aa37-4f65-b2b5-c36ce465d41e" providerId="ADAL" clId="{35CB6A72-8E18-4F1D-8B2C-3CBEC9A97EA1}" dt="2022-01-07T01:59:48.035" v="131" actId="166"/>
          <ac:spMkLst>
            <pc:docMk/>
            <pc:sldMk cId="2397485452" sldId="1288"/>
            <ac:spMk id="10" creationId="{E3257376-1492-42D6-B73B-069E180E0BD5}"/>
          </ac:spMkLst>
        </pc:spChg>
        <pc:spChg chg="mod">
          <ac:chgData name="松下 知子" userId="e04e87f6-aa37-4f65-b2b5-c36ce465d41e" providerId="ADAL" clId="{35CB6A72-8E18-4F1D-8B2C-3CBEC9A97EA1}" dt="2022-01-07T01:59:11.512" v="125" actId="14100"/>
          <ac:spMkLst>
            <pc:docMk/>
            <pc:sldMk cId="2397485452" sldId="1288"/>
            <ac:spMk id="11" creationId="{8842D8BF-9649-47E0-9898-5E6C99A398FE}"/>
          </ac:spMkLst>
        </pc:spChg>
        <pc:spChg chg="add del mod">
          <ac:chgData name="松下 知子" userId="e04e87f6-aa37-4f65-b2b5-c36ce465d41e" providerId="ADAL" clId="{35CB6A72-8E18-4F1D-8B2C-3CBEC9A97EA1}" dt="2022-01-07T01:57:17.884" v="75"/>
          <ac:spMkLst>
            <pc:docMk/>
            <pc:sldMk cId="2397485452" sldId="1288"/>
            <ac:spMk id="12" creationId="{1EE7B62C-DE00-45C0-8D47-830E6256AE36}"/>
          </ac:spMkLst>
        </pc:spChg>
        <pc:spChg chg="del">
          <ac:chgData name="松下 知子" userId="e04e87f6-aa37-4f65-b2b5-c36ce465d41e" providerId="ADAL" clId="{35CB6A72-8E18-4F1D-8B2C-3CBEC9A97EA1}" dt="2021-12-23T08:05:22.143" v="10" actId="21"/>
          <ac:spMkLst>
            <pc:docMk/>
            <pc:sldMk cId="2397485452" sldId="1288"/>
            <ac:spMk id="12" creationId="{7FFE3B99-DCA4-4CC1-96CC-213671E78F75}"/>
          </ac:spMkLst>
        </pc:spChg>
        <pc:spChg chg="mod">
          <ac:chgData name="松下 知子" userId="e04e87f6-aa37-4f65-b2b5-c36ce465d41e" providerId="ADAL" clId="{35CB6A72-8E18-4F1D-8B2C-3CBEC9A97EA1}" dt="2022-01-07T01:59:59.479" v="132" actId="1076"/>
          <ac:spMkLst>
            <pc:docMk/>
            <pc:sldMk cId="2397485452" sldId="1288"/>
            <ac:spMk id="13" creationId="{7E9CB053-2084-4E35-8562-EB6F48033437}"/>
          </ac:spMkLst>
        </pc:spChg>
        <pc:spChg chg="del">
          <ac:chgData name="松下 知子" userId="e04e87f6-aa37-4f65-b2b5-c36ce465d41e" providerId="ADAL" clId="{35CB6A72-8E18-4F1D-8B2C-3CBEC9A97EA1}" dt="2021-12-23T08:07:43.618" v="49" actId="21"/>
          <ac:spMkLst>
            <pc:docMk/>
            <pc:sldMk cId="2397485452" sldId="1288"/>
            <ac:spMk id="14" creationId="{C84CD0F0-27A3-4A24-B013-1F5B5B6BEB9B}"/>
          </ac:spMkLst>
        </pc:spChg>
        <pc:spChg chg="add del mod">
          <ac:chgData name="松下 知子" userId="e04e87f6-aa37-4f65-b2b5-c36ce465d41e" providerId="ADAL" clId="{35CB6A72-8E18-4F1D-8B2C-3CBEC9A97EA1}" dt="2022-01-07T01:57:14.417" v="67"/>
          <ac:spMkLst>
            <pc:docMk/>
            <pc:sldMk cId="2397485452" sldId="1288"/>
            <ac:spMk id="14" creationId="{E7EE3DC2-1BA7-4183-B558-C34ADB43ED16}"/>
          </ac:spMkLst>
        </pc:spChg>
        <pc:spChg chg="mod ord">
          <ac:chgData name="松下 知子" userId="e04e87f6-aa37-4f65-b2b5-c36ce465d41e" providerId="ADAL" clId="{35CB6A72-8E18-4F1D-8B2C-3CBEC9A97EA1}" dt="2022-01-07T01:59:38.661" v="129" actId="166"/>
          <ac:spMkLst>
            <pc:docMk/>
            <pc:sldMk cId="2397485452" sldId="1288"/>
            <ac:spMk id="15" creationId="{71FC1558-EC67-42D3-B46C-AADC3C7C8334}"/>
          </ac:spMkLst>
        </pc:spChg>
        <pc:spChg chg="mod ord">
          <ac:chgData name="松下 知子" userId="e04e87f6-aa37-4f65-b2b5-c36ce465d41e" providerId="ADAL" clId="{35CB6A72-8E18-4F1D-8B2C-3CBEC9A97EA1}" dt="2022-01-07T02:00:08.998" v="133" actId="14100"/>
          <ac:spMkLst>
            <pc:docMk/>
            <pc:sldMk cId="2397485452" sldId="1288"/>
            <ac:spMk id="16" creationId="{D109540C-0DE0-4A99-A248-3605D41D5A14}"/>
          </ac:spMkLst>
        </pc:spChg>
        <pc:spChg chg="mod">
          <ac:chgData name="松下 知子" userId="e04e87f6-aa37-4f65-b2b5-c36ce465d41e" providerId="ADAL" clId="{35CB6A72-8E18-4F1D-8B2C-3CBEC9A97EA1}" dt="2021-12-23T08:06:15.041" v="19" actId="14100"/>
          <ac:spMkLst>
            <pc:docMk/>
            <pc:sldMk cId="2397485452" sldId="1288"/>
            <ac:spMk id="17" creationId="{E83669FF-44EA-4E10-A997-9459C53A2B3B}"/>
          </ac:spMkLst>
        </pc:spChg>
        <pc:spChg chg="add mod">
          <ac:chgData name="松下 知子" userId="e04e87f6-aa37-4f65-b2b5-c36ce465d41e" providerId="ADAL" clId="{35CB6A72-8E18-4F1D-8B2C-3CBEC9A97EA1}" dt="2022-01-07T01:57:55.066" v="80"/>
          <ac:spMkLst>
            <pc:docMk/>
            <pc:sldMk cId="2397485452" sldId="1288"/>
            <ac:spMk id="19" creationId="{ECDCC3FC-A37C-40CE-B0F3-BE0DA83ADC30}"/>
          </ac:spMkLst>
        </pc:spChg>
        <pc:spChg chg="add mod">
          <ac:chgData name="松下 知子" userId="e04e87f6-aa37-4f65-b2b5-c36ce465d41e" providerId="ADAL" clId="{35CB6A72-8E18-4F1D-8B2C-3CBEC9A97EA1}" dt="2022-01-07T01:58:06.187" v="81"/>
          <ac:spMkLst>
            <pc:docMk/>
            <pc:sldMk cId="2397485452" sldId="1288"/>
            <ac:spMk id="20" creationId="{52E6AA70-D925-425A-A70D-DF64F8A208C9}"/>
          </ac:spMkLst>
        </pc:spChg>
        <pc:spChg chg="add mod">
          <ac:chgData name="松下 知子" userId="e04e87f6-aa37-4f65-b2b5-c36ce465d41e" providerId="ADAL" clId="{35CB6A72-8E18-4F1D-8B2C-3CBEC9A97EA1}" dt="2022-01-07T01:58:14.668" v="82"/>
          <ac:spMkLst>
            <pc:docMk/>
            <pc:sldMk cId="2397485452" sldId="1288"/>
            <ac:spMk id="21" creationId="{6F2E151D-74BB-4D9A-9A38-C203384DE7E1}"/>
          </ac:spMkLst>
        </pc:spChg>
        <pc:spChg chg="mod ord">
          <ac:chgData name="松下 知子" userId="e04e87f6-aa37-4f65-b2b5-c36ce465d41e" providerId="ADAL" clId="{35CB6A72-8E18-4F1D-8B2C-3CBEC9A97EA1}" dt="2022-01-07T01:59:34.190" v="128" actId="166"/>
          <ac:spMkLst>
            <pc:docMk/>
            <pc:sldMk cId="2397485452" sldId="1288"/>
            <ac:spMk id="23" creationId="{C687A657-4EF3-4C0C-9DE8-5C1734FE8222}"/>
          </ac:spMkLst>
        </pc:spChg>
        <pc:spChg chg="del mod">
          <ac:chgData name="松下 知子" userId="e04e87f6-aa37-4f65-b2b5-c36ce465d41e" providerId="ADAL" clId="{35CB6A72-8E18-4F1D-8B2C-3CBEC9A97EA1}" dt="2021-12-23T08:05:04.448" v="5" actId="21"/>
          <ac:spMkLst>
            <pc:docMk/>
            <pc:sldMk cId="2397485452" sldId="1288"/>
            <ac:spMk id="38" creationId="{00000000-0000-0000-0000-000000000000}"/>
          </ac:spMkLst>
        </pc:spChg>
        <pc:picChg chg="add del mod ord">
          <ac:chgData name="松下 知子" userId="e04e87f6-aa37-4f65-b2b5-c36ce465d41e" providerId="ADAL" clId="{35CB6A72-8E18-4F1D-8B2C-3CBEC9A97EA1}" dt="2021-12-23T08:07:52.482" v="50" actId="21"/>
          <ac:picMkLst>
            <pc:docMk/>
            <pc:sldMk cId="2397485452" sldId="1288"/>
            <ac:picMk id="2" creationId="{20674F98-9CBC-46B0-88BD-A4CB7579A719}"/>
          </ac:picMkLst>
        </pc:picChg>
        <pc:picChg chg="add del mod">
          <ac:chgData name="松下 知子" userId="e04e87f6-aa37-4f65-b2b5-c36ce465d41e" providerId="ADAL" clId="{35CB6A72-8E18-4F1D-8B2C-3CBEC9A97EA1}" dt="2022-01-07T01:57:20.006" v="78"/>
          <ac:picMkLst>
            <pc:docMk/>
            <pc:sldMk cId="2397485452" sldId="1288"/>
            <ac:picMk id="2" creationId="{77CE77D6-AC13-4712-A3D8-62F2AC2C53E5}"/>
          </ac:picMkLst>
        </pc:picChg>
        <pc:picChg chg="add del mod">
          <ac:chgData name="松下 知子" userId="e04e87f6-aa37-4f65-b2b5-c36ce465d41e" providerId="ADAL" clId="{35CB6A72-8E18-4F1D-8B2C-3CBEC9A97EA1}" dt="2022-01-07T01:57:18.331" v="76"/>
          <ac:picMkLst>
            <pc:docMk/>
            <pc:sldMk cId="2397485452" sldId="1288"/>
            <ac:picMk id="3" creationId="{4870E613-E133-4F27-8172-86DB777581E6}"/>
          </ac:picMkLst>
        </pc:picChg>
        <pc:picChg chg="del">
          <ac:chgData name="松下 知子" userId="e04e87f6-aa37-4f65-b2b5-c36ce465d41e" providerId="ADAL" clId="{35CB6A72-8E18-4F1D-8B2C-3CBEC9A97EA1}" dt="2021-12-23T08:05:14.049" v="8" actId="21"/>
          <ac:picMkLst>
            <pc:docMk/>
            <pc:sldMk cId="2397485452" sldId="1288"/>
            <ac:picMk id="4" creationId="{283497A6-95DD-437D-A958-1CA9C3B8653F}"/>
          </ac:picMkLst>
        </pc:picChg>
        <pc:picChg chg="del">
          <ac:chgData name="松下 知子" userId="e04e87f6-aa37-4f65-b2b5-c36ce465d41e" providerId="ADAL" clId="{35CB6A72-8E18-4F1D-8B2C-3CBEC9A97EA1}" dt="2021-12-23T08:05:14.049" v="8" actId="21"/>
          <ac:picMkLst>
            <pc:docMk/>
            <pc:sldMk cId="2397485452" sldId="1288"/>
            <ac:picMk id="5" creationId="{241B6D48-8E91-4C6E-8380-BFEC72166E20}"/>
          </ac:picMkLst>
        </pc:picChg>
        <pc:picChg chg="add mod">
          <ac:chgData name="松下 知子" userId="e04e87f6-aa37-4f65-b2b5-c36ce465d41e" providerId="ADAL" clId="{35CB6A72-8E18-4F1D-8B2C-3CBEC9A97EA1}" dt="2022-01-07T01:57:41.659" v="79"/>
          <ac:picMkLst>
            <pc:docMk/>
            <pc:sldMk cId="2397485452" sldId="1288"/>
            <ac:picMk id="18" creationId="{BD3B73C0-1232-4ED7-BBB6-848D291AB99C}"/>
          </ac:picMkLst>
        </pc:picChg>
      </pc:sldChg>
    </pc:docChg>
  </pc:docChgLst>
  <pc:docChgLst>
    <pc:chgData name="松下 知子" userId="e04e87f6-aa37-4f65-b2b5-c36ce465d41e" providerId="ADAL" clId="{B0D0A204-9787-4A6F-82C5-594AD1FE2FAE}"/>
    <pc:docChg chg="undo custSel addSld delSld modSld">
      <pc:chgData name="松下 知子" userId="e04e87f6-aa37-4f65-b2b5-c36ce465d41e" providerId="ADAL" clId="{B0D0A204-9787-4A6F-82C5-594AD1FE2FAE}" dt="2022-02-08T12:06:49.577" v="2"/>
      <pc:docMkLst>
        <pc:docMk/>
      </pc:docMkLst>
      <pc:sldChg chg="add del">
        <pc:chgData name="松下 知子" userId="e04e87f6-aa37-4f65-b2b5-c36ce465d41e" providerId="ADAL" clId="{B0D0A204-9787-4A6F-82C5-594AD1FE2FAE}" dt="2022-02-08T12:06:48.969" v="1" actId="2696"/>
        <pc:sldMkLst>
          <pc:docMk/>
          <pc:sldMk cId="2397485452" sldId="1288"/>
        </pc:sldMkLst>
      </pc:sldChg>
      <pc:sldChg chg="del">
        <pc:chgData name="松下 知子" userId="e04e87f6-aa37-4f65-b2b5-c36ce465d41e" providerId="ADAL" clId="{B0D0A204-9787-4A6F-82C5-594AD1FE2FAE}" dt="2022-02-08T12:06:49.577" v="2"/>
        <pc:sldMkLst>
          <pc:docMk/>
          <pc:sldMk cId="2489821444" sldId="1452"/>
        </pc:sldMkLst>
      </pc:sldChg>
    </pc:docChg>
  </pc:docChgLst>
  <pc:docChgLst>
    <pc:chgData name="朝井 範仁" userId="21898835-2241-4615-b2fe-0ed761ce260c" providerId="ADAL" clId="{D88A3D31-9EA8-43D1-B9C6-B33BD8BE3958}"/>
    <pc:docChg chg="undo custSel modSld">
      <pc:chgData name="朝井 範仁" userId="21898835-2241-4615-b2fe-0ed761ce260c" providerId="ADAL" clId="{D88A3D31-9EA8-43D1-B9C6-B33BD8BE3958}" dt="2023-10-20T02:19:23.131" v="379" actId="21"/>
      <pc:docMkLst>
        <pc:docMk/>
      </pc:docMkLst>
      <pc:sldChg chg="addSp delSp modSp mod">
        <pc:chgData name="朝井 範仁" userId="21898835-2241-4615-b2fe-0ed761ce260c" providerId="ADAL" clId="{D88A3D31-9EA8-43D1-B9C6-B33BD8BE3958}" dt="2023-10-20T02:19:23.131" v="379" actId="21"/>
        <pc:sldMkLst>
          <pc:docMk/>
          <pc:sldMk cId="2397485452" sldId="1288"/>
        </pc:sldMkLst>
        <pc:spChg chg="add mod">
          <ac:chgData name="朝井 範仁" userId="21898835-2241-4615-b2fe-0ed761ce260c" providerId="ADAL" clId="{D88A3D31-9EA8-43D1-B9C6-B33BD8BE3958}" dt="2023-01-12T07:54:38.073" v="377" actId="1076"/>
          <ac:spMkLst>
            <pc:docMk/>
            <pc:sldMk cId="2397485452" sldId="1288"/>
            <ac:spMk id="2" creationId="{AEEA29A2-132F-4F2F-AF18-F04E5B1B48BB}"/>
          </ac:spMkLst>
        </pc:spChg>
        <pc:spChg chg="del">
          <ac:chgData name="朝井 範仁" userId="21898835-2241-4615-b2fe-0ed761ce260c" providerId="ADAL" clId="{D88A3D31-9EA8-43D1-B9C6-B33BD8BE3958}" dt="2023-01-12T06:49:14.901" v="112" actId="478"/>
          <ac:spMkLst>
            <pc:docMk/>
            <pc:sldMk cId="2397485452" sldId="1288"/>
            <ac:spMk id="4" creationId="{B5C77C4C-D6A5-4A60-A2E8-8DF3A33D7781}"/>
          </ac:spMkLst>
        </pc:spChg>
        <pc:spChg chg="mod">
          <ac:chgData name="朝井 範仁" userId="21898835-2241-4615-b2fe-0ed761ce260c" providerId="ADAL" clId="{D88A3D31-9EA8-43D1-B9C6-B33BD8BE3958}" dt="2023-01-12T07:53:44.321" v="344" actId="20577"/>
          <ac:spMkLst>
            <pc:docMk/>
            <pc:sldMk cId="2397485452" sldId="1288"/>
            <ac:spMk id="20" creationId="{52E6AA70-D925-425A-A70D-DF64F8A208C9}"/>
          </ac:spMkLst>
        </pc:spChg>
        <pc:spChg chg="mod">
          <ac:chgData name="朝井 範仁" userId="21898835-2241-4615-b2fe-0ed761ce260c" providerId="ADAL" clId="{D88A3D31-9EA8-43D1-B9C6-B33BD8BE3958}" dt="2023-01-12T06:56:16.458" v="337" actId="20577"/>
          <ac:spMkLst>
            <pc:docMk/>
            <pc:sldMk cId="2397485452" sldId="1288"/>
            <ac:spMk id="21" creationId="{6F2E151D-74BB-4D9A-9A38-C203384DE7E1}"/>
          </ac:spMkLst>
        </pc:spChg>
        <pc:spChg chg="mod">
          <ac:chgData name="朝井 範仁" userId="21898835-2241-4615-b2fe-0ed761ce260c" providerId="ADAL" clId="{D88A3D31-9EA8-43D1-B9C6-B33BD8BE3958}" dt="2023-01-12T06:53:29.502" v="265" actId="20577"/>
          <ac:spMkLst>
            <pc:docMk/>
            <pc:sldMk cId="2397485452" sldId="1288"/>
            <ac:spMk id="24" creationId="{BA6A2523-7D7D-4C73-92B7-F2C3A90F3175}"/>
          </ac:spMkLst>
        </pc:spChg>
        <pc:spChg chg="mod">
          <ac:chgData name="朝井 範仁" userId="21898835-2241-4615-b2fe-0ed761ce260c" providerId="ADAL" clId="{D88A3D31-9EA8-43D1-B9C6-B33BD8BE3958}" dt="2023-01-12T07:54:28.204" v="374" actId="1076"/>
          <ac:spMkLst>
            <pc:docMk/>
            <pc:sldMk cId="2397485452" sldId="1288"/>
            <ac:spMk id="25" creationId="{D45F23F8-FABA-49A3-B002-3C7B3FFE7149}"/>
          </ac:spMkLst>
        </pc:spChg>
        <pc:spChg chg="add mod">
          <ac:chgData name="朝井 範仁" userId="21898835-2241-4615-b2fe-0ed761ce260c" providerId="ADAL" clId="{D88A3D31-9EA8-43D1-B9C6-B33BD8BE3958}" dt="2023-01-12T07:54:35.708" v="376" actId="1076"/>
          <ac:spMkLst>
            <pc:docMk/>
            <pc:sldMk cId="2397485452" sldId="1288"/>
            <ac:spMk id="28" creationId="{1866C1C4-7A6E-46C3-BB77-F597335CB61B}"/>
          </ac:spMkLst>
        </pc:spChg>
        <pc:spChg chg="mod">
          <ac:chgData name="朝井 範仁" userId="21898835-2241-4615-b2fe-0ed761ce260c" providerId="ADAL" clId="{D88A3D31-9EA8-43D1-B9C6-B33BD8BE3958}" dt="2023-01-12T07:54:07.753" v="349" actId="1076"/>
          <ac:spMkLst>
            <pc:docMk/>
            <pc:sldMk cId="2397485452" sldId="1288"/>
            <ac:spMk id="45" creationId="{C1849907-7F27-4D9D-87CE-22889C10FB6D}"/>
          </ac:spMkLst>
        </pc:spChg>
        <pc:spChg chg="mod">
          <ac:chgData name="朝井 範仁" userId="21898835-2241-4615-b2fe-0ed761ce260c" providerId="ADAL" clId="{D88A3D31-9EA8-43D1-B9C6-B33BD8BE3958}" dt="2023-01-12T07:54:12.920" v="356" actId="20577"/>
          <ac:spMkLst>
            <pc:docMk/>
            <pc:sldMk cId="2397485452" sldId="1288"/>
            <ac:spMk id="46" creationId="{FB540E7D-7BB5-4AED-B735-B8F24AE53FED}"/>
          </ac:spMkLst>
        </pc:spChg>
        <pc:grpChg chg="mod">
          <ac:chgData name="朝井 範仁" userId="21898835-2241-4615-b2fe-0ed761ce260c" providerId="ADAL" clId="{D88A3D31-9EA8-43D1-B9C6-B33BD8BE3958}" dt="2023-01-12T06:55:36.997" v="325" actId="1076"/>
          <ac:grpSpMkLst>
            <pc:docMk/>
            <pc:sldMk cId="2397485452" sldId="1288"/>
            <ac:grpSpMk id="42" creationId="{69CAE5C7-E4DB-4241-981F-A57F992A7BFF}"/>
          </ac:grpSpMkLst>
        </pc:grpChg>
        <pc:picChg chg="mod">
          <ac:chgData name="朝井 範仁" userId="21898835-2241-4615-b2fe-0ed761ce260c" providerId="ADAL" clId="{D88A3D31-9EA8-43D1-B9C6-B33BD8BE3958}" dt="2023-01-12T07:54:32.052" v="375" actId="1076"/>
          <ac:picMkLst>
            <pc:docMk/>
            <pc:sldMk cId="2397485452" sldId="1288"/>
            <ac:picMk id="10" creationId="{524500F3-3D51-4E95-BD9C-B76195081986}"/>
          </ac:picMkLst>
        </pc:picChg>
        <pc:picChg chg="del">
          <ac:chgData name="朝井 範仁" userId="21898835-2241-4615-b2fe-0ed761ce260c" providerId="ADAL" clId="{D88A3D31-9EA8-43D1-B9C6-B33BD8BE3958}" dt="2023-01-12T06:49:04.023" v="106" actId="478"/>
          <ac:picMkLst>
            <pc:docMk/>
            <pc:sldMk cId="2397485452" sldId="1288"/>
            <ac:picMk id="13" creationId="{07B72A33-BE6E-4EF3-AD62-58949371BE90}"/>
          </ac:picMkLst>
        </pc:picChg>
        <pc:picChg chg="add del mod">
          <ac:chgData name="朝井 範仁" userId="21898835-2241-4615-b2fe-0ed761ce260c" providerId="ADAL" clId="{D88A3D31-9EA8-43D1-B9C6-B33BD8BE3958}" dt="2023-10-20T02:19:23.131" v="379" actId="21"/>
          <ac:picMkLst>
            <pc:docMk/>
            <pc:sldMk cId="2397485452" sldId="1288"/>
            <ac:picMk id="22" creationId="{21C5CB97-A976-4DD3-93A4-33AAB3EC4D94}"/>
          </ac:picMkLst>
        </pc:picChg>
        <pc:picChg chg="add mod">
          <ac:chgData name="朝井 範仁" userId="21898835-2241-4615-b2fe-0ed761ce260c" providerId="ADAL" clId="{D88A3D31-9EA8-43D1-B9C6-B33BD8BE3958}" dt="2023-01-12T06:55:47.330" v="327" actId="14100"/>
          <ac:picMkLst>
            <pc:docMk/>
            <pc:sldMk cId="2397485452" sldId="1288"/>
            <ac:picMk id="30" creationId="{ACFB4654-F4CC-4C15-832C-271F33AC7F9F}"/>
          </ac:picMkLst>
        </pc:picChg>
      </pc:sldChg>
    </pc:docChg>
  </pc:docChgLst>
  <pc:docChgLst>
    <pc:chgData name="朝井 範仁" userId="21898835-2241-4615-b2fe-0ed761ce260c" providerId="ADAL" clId="{477AE79A-18FA-4F76-8E89-9CC8E370AFD2}"/>
    <pc:docChg chg="modSld">
      <pc:chgData name="朝井 範仁" userId="21898835-2241-4615-b2fe-0ed761ce260c" providerId="ADAL" clId="{477AE79A-18FA-4F76-8E89-9CC8E370AFD2}" dt="2022-12-26T07:39:26.244" v="16" actId="20577"/>
      <pc:docMkLst>
        <pc:docMk/>
      </pc:docMkLst>
      <pc:sldChg chg="modSp mod">
        <pc:chgData name="朝井 範仁" userId="21898835-2241-4615-b2fe-0ed761ce260c" providerId="ADAL" clId="{477AE79A-18FA-4F76-8E89-9CC8E370AFD2}" dt="2022-12-26T07:39:26.244" v="16" actId="20577"/>
        <pc:sldMkLst>
          <pc:docMk/>
          <pc:sldMk cId="2397485452" sldId="1288"/>
        </pc:sldMkLst>
        <pc:spChg chg="mod">
          <ac:chgData name="朝井 範仁" userId="21898835-2241-4615-b2fe-0ed761ce260c" providerId="ADAL" clId="{477AE79A-18FA-4F76-8E89-9CC8E370AFD2}" dt="2022-12-26T07:39:26.244" v="16" actId="20577"/>
          <ac:spMkLst>
            <pc:docMk/>
            <pc:sldMk cId="2397485452" sldId="1288"/>
            <ac:spMk id="24" creationId="{BA6A2523-7D7D-4C73-92B7-F2C3A90F317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42" y="3"/>
            <a:ext cx="2919565" cy="493869"/>
          </a:xfrm>
          <a:prstGeom prst="rect">
            <a:avLst/>
          </a:prstGeom>
        </p:spPr>
        <p:txBody>
          <a:bodyPr vert="horz" lIns="89972" tIns="44962" rIns="89972" bIns="4496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6240" y="3"/>
            <a:ext cx="2917992" cy="493869"/>
          </a:xfrm>
          <a:prstGeom prst="rect">
            <a:avLst/>
          </a:prstGeom>
        </p:spPr>
        <p:txBody>
          <a:bodyPr vert="horz" lIns="89972" tIns="44962" rIns="89972" bIns="44962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42" y="9370908"/>
            <a:ext cx="2919565" cy="493868"/>
          </a:xfrm>
          <a:prstGeom prst="rect">
            <a:avLst/>
          </a:prstGeom>
        </p:spPr>
        <p:txBody>
          <a:bodyPr vert="horz" lIns="89972" tIns="44962" rIns="89972" bIns="449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6240" y="9370908"/>
            <a:ext cx="2917992" cy="493868"/>
          </a:xfrm>
          <a:prstGeom prst="rect">
            <a:avLst/>
          </a:prstGeom>
        </p:spPr>
        <p:txBody>
          <a:bodyPr vert="horz" lIns="89972" tIns="44962" rIns="89972" bIns="44962" rtlCol="0" anchor="b"/>
          <a:lstStyle>
            <a:lvl1pPr algn="r">
              <a:defRPr sz="1200"/>
            </a:lvl1pPr>
          </a:lstStyle>
          <a:p>
            <a:pPr>
              <a:defRPr/>
            </a:pPr>
            <a:fld id="{E44D8511-FC30-4D06-B54C-C16BDA6B53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4089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ヘッダー プレースホルダ 8"/>
          <p:cNvSpPr>
            <a:spLocks noGrp="1"/>
          </p:cNvSpPr>
          <p:nvPr>
            <p:ph type="hdr" sz="quarter"/>
          </p:nvPr>
        </p:nvSpPr>
        <p:spPr>
          <a:xfrm>
            <a:off x="42" y="3"/>
            <a:ext cx="2919565" cy="493869"/>
          </a:xfrm>
          <a:prstGeom prst="rect">
            <a:avLst/>
          </a:prstGeom>
        </p:spPr>
        <p:txBody>
          <a:bodyPr vert="horz" lIns="89972" tIns="44962" rIns="89972" bIns="4496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idx="1"/>
          </p:nvPr>
        </p:nvSpPr>
        <p:spPr>
          <a:xfrm>
            <a:off x="3816240" y="3"/>
            <a:ext cx="2917992" cy="493869"/>
          </a:xfrm>
          <a:prstGeom prst="rect">
            <a:avLst/>
          </a:prstGeom>
        </p:spPr>
        <p:txBody>
          <a:bodyPr vert="horz" lIns="89972" tIns="44962" rIns="89972" bIns="44962" rtlCol="0"/>
          <a:lstStyle>
            <a:lvl1pPr algn="r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ノート プレースホルダ 10"/>
          <p:cNvSpPr>
            <a:spLocks noGrp="1"/>
          </p:cNvSpPr>
          <p:nvPr>
            <p:ph type="body" sz="quarter" idx="3"/>
          </p:nvPr>
        </p:nvSpPr>
        <p:spPr>
          <a:xfrm>
            <a:off x="673302" y="4686223"/>
            <a:ext cx="5389240" cy="4438500"/>
          </a:xfrm>
          <a:prstGeom prst="rect">
            <a:avLst/>
          </a:prstGeom>
        </p:spPr>
        <p:txBody>
          <a:bodyPr vert="horz" lIns="89972" tIns="44962" rIns="89972" bIns="44962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4"/>
          </p:nvPr>
        </p:nvSpPr>
        <p:spPr>
          <a:xfrm>
            <a:off x="42" y="9370908"/>
            <a:ext cx="2919565" cy="493868"/>
          </a:xfrm>
          <a:prstGeom prst="rect">
            <a:avLst/>
          </a:prstGeom>
        </p:spPr>
        <p:txBody>
          <a:bodyPr vert="horz" lIns="89972" tIns="44962" rIns="89972" bIns="449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4" name="スライド イメージ プレースホルダ 1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6600"/>
            <a:ext cx="6570663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72" tIns="44962" rIns="89972" bIns="44962" rtlCol="0" anchor="ctr"/>
          <a:lstStyle/>
          <a:p>
            <a:pPr lvl="0"/>
            <a:endParaRPr lang="ja-JP" altLang="en-US" noProof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5"/>
          </p:nvPr>
        </p:nvSpPr>
        <p:spPr>
          <a:xfrm>
            <a:off x="3816240" y="9370908"/>
            <a:ext cx="2917992" cy="493868"/>
          </a:xfrm>
          <a:prstGeom prst="rect">
            <a:avLst/>
          </a:prstGeom>
        </p:spPr>
        <p:txBody>
          <a:bodyPr vert="horz" lIns="90379" tIns="45177" rIns="90379" bIns="45177" rtlCol="0" anchor="b"/>
          <a:lstStyle>
            <a:lvl1pPr algn="r">
              <a:defRPr sz="1200"/>
            </a:lvl1pPr>
          </a:lstStyle>
          <a:p>
            <a:pPr>
              <a:defRPr/>
            </a:pPr>
            <a:fld id="{3C92940E-747D-4D66-B0D1-798E3967A8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6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23127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1pPr>
    <a:lvl2pPr marL="361564" algn="l" defTabSz="723127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2pPr>
    <a:lvl3pPr marL="723127" algn="l" defTabSz="723127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3pPr>
    <a:lvl4pPr marL="1084691" algn="l" defTabSz="723127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4pPr>
    <a:lvl5pPr marL="1446254" algn="l" defTabSz="723127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+mn-lt"/>
        <a:ea typeface="+mn-ea"/>
        <a:cs typeface="+mn-cs"/>
      </a:defRPr>
    </a:lvl5pPr>
    <a:lvl6pPr marL="1808676" algn="l" defTabSz="723470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6pPr>
    <a:lvl7pPr marL="2170412" algn="l" defTabSz="723470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7pPr>
    <a:lvl8pPr marL="2532148" algn="l" defTabSz="723470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8pPr>
    <a:lvl9pPr marL="2893882" algn="l" defTabSz="723470" rtl="0" eaLnBrk="1" latinLnBrk="0" hangingPunct="1">
      <a:defRPr kumimoji="1"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36600"/>
            <a:ext cx="6570663" cy="36972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25" name="スライド番号プレースホル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5F3427-C832-4E86-9461-F40F21EAC121}" type="slidenum">
              <a:rPr lang="ja-JP" altLang="en-US" smtClean="0"/>
              <a:pPr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180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08222" y="2348893"/>
            <a:ext cx="11426508" cy="162077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16443" y="4284718"/>
            <a:ext cx="941006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6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901D-6CC1-4BED-BC43-26CE40A40231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4FE8-628F-4F90-9E08-AB0CCFEC8E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4B52-DE90-4CF9-B0D6-FC2B1A9CCBE3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555D-DCB2-4735-AE46-C4625115A31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746139" y="302804"/>
            <a:ext cx="3024665" cy="645157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72149" y="302804"/>
            <a:ext cx="8849943" cy="645157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F650-D227-495F-9C1D-8372442B84FD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E1C6-5528-47F1-8DBF-CCC91638C08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8004-3AE3-4DAC-9E8C-5B7580E0BD5E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537B-D9D4-4ACA-A535-DAB78748AF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1900" y="4858816"/>
            <a:ext cx="1142650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61900" y="3204787"/>
            <a:ext cx="1142650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90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8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7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160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450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740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03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321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A71BA-BF45-470F-9DD5-5243FD28C79A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9719-88D0-481D-8C67-549F76C47F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72149" y="1764297"/>
            <a:ext cx="5937302" cy="499008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833502" y="1764297"/>
            <a:ext cx="5937302" cy="499008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1D0B-84BC-447A-8895-35C6E665B0E5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2D51-DAB6-46BE-A719-0754E1E9E0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72149" y="1692535"/>
            <a:ext cx="593963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015" indent="0">
              <a:buNone/>
              <a:defRPr sz="2300" b="1"/>
            </a:lvl2pPr>
            <a:lvl3pPr marL="1058033" indent="0">
              <a:buNone/>
              <a:defRPr sz="2100" b="1"/>
            </a:lvl3pPr>
            <a:lvl4pPr marL="1587048" indent="0">
              <a:buNone/>
              <a:defRPr sz="1900" b="1"/>
            </a:lvl4pPr>
            <a:lvl5pPr marL="2116064" indent="0">
              <a:buNone/>
              <a:defRPr sz="1900" b="1"/>
            </a:lvl5pPr>
            <a:lvl6pPr marL="2645081" indent="0">
              <a:buNone/>
              <a:defRPr sz="1900" b="1"/>
            </a:lvl6pPr>
            <a:lvl7pPr marL="3174097" indent="0">
              <a:buNone/>
              <a:defRPr sz="1900" b="1"/>
            </a:lvl7pPr>
            <a:lvl8pPr marL="3703113" indent="0">
              <a:buNone/>
              <a:defRPr sz="1900" b="1"/>
            </a:lvl8pPr>
            <a:lvl9pPr marL="4232130" indent="0">
              <a:buNone/>
              <a:defRPr sz="19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72149" y="2397902"/>
            <a:ext cx="593963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28834" y="1692535"/>
            <a:ext cx="5941971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9015" indent="0">
              <a:buNone/>
              <a:defRPr sz="2300" b="1"/>
            </a:lvl2pPr>
            <a:lvl3pPr marL="1058033" indent="0">
              <a:buNone/>
              <a:defRPr sz="2100" b="1"/>
            </a:lvl3pPr>
            <a:lvl4pPr marL="1587048" indent="0">
              <a:buNone/>
              <a:defRPr sz="1900" b="1"/>
            </a:lvl4pPr>
            <a:lvl5pPr marL="2116064" indent="0">
              <a:buNone/>
              <a:defRPr sz="1900" b="1"/>
            </a:lvl5pPr>
            <a:lvl6pPr marL="2645081" indent="0">
              <a:buNone/>
              <a:defRPr sz="1900" b="1"/>
            </a:lvl6pPr>
            <a:lvl7pPr marL="3174097" indent="0">
              <a:buNone/>
              <a:defRPr sz="1900" b="1"/>
            </a:lvl7pPr>
            <a:lvl8pPr marL="3703113" indent="0">
              <a:buNone/>
              <a:defRPr sz="1900" b="1"/>
            </a:lvl8pPr>
            <a:lvl9pPr marL="4232130" indent="0">
              <a:buNone/>
              <a:defRPr sz="19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828834" y="2397902"/>
            <a:ext cx="5941971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593D-8DB0-4400-9FD5-D549302BD82D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2F1B-355D-4D9D-A2F0-AA6B070745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0406-338F-4C4B-822B-A8C084C6A40A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4B01-CCFD-4FD6-997B-9959A961A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44E7-514B-44F5-AA29-20CB3D880BC7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374568" y="7185022"/>
            <a:ext cx="3135502" cy="402379"/>
          </a:xfrm>
        </p:spPr>
        <p:txBody>
          <a:bodyPr/>
          <a:lstStyle>
            <a:lvl1pPr>
              <a:defRPr sz="2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D617D3-4FC4-4531-897B-D0DF911C8D9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2151" y="301050"/>
            <a:ext cx="442263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255820" y="301053"/>
            <a:ext cx="7514984" cy="645332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2151" y="1582266"/>
            <a:ext cx="4422638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29015" indent="0">
              <a:buNone/>
              <a:defRPr sz="1400"/>
            </a:lvl2pPr>
            <a:lvl3pPr marL="1058033" indent="0">
              <a:buNone/>
              <a:defRPr sz="1200"/>
            </a:lvl3pPr>
            <a:lvl4pPr marL="1587048" indent="0">
              <a:buNone/>
              <a:defRPr sz="1100"/>
            </a:lvl4pPr>
            <a:lvl5pPr marL="2116064" indent="0">
              <a:buNone/>
              <a:defRPr sz="1100"/>
            </a:lvl5pPr>
            <a:lvl6pPr marL="2645081" indent="0">
              <a:buNone/>
              <a:defRPr sz="1100"/>
            </a:lvl6pPr>
            <a:lvl7pPr marL="3174097" indent="0">
              <a:buNone/>
              <a:defRPr sz="1100"/>
            </a:lvl7pPr>
            <a:lvl8pPr marL="3703113" indent="0">
              <a:buNone/>
              <a:defRPr sz="1100"/>
            </a:lvl8pPr>
            <a:lvl9pPr marL="4232130" indent="0">
              <a:buNone/>
              <a:defRPr sz="11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6E36-EA38-4874-80B9-99CA380460D0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D083-B344-4392-8ACE-7535A28F10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34914" y="5292886"/>
            <a:ext cx="806577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634914" y="675614"/>
            <a:ext cx="806577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9015" indent="0">
              <a:buNone/>
              <a:defRPr sz="3300"/>
            </a:lvl2pPr>
            <a:lvl3pPr marL="1058033" indent="0">
              <a:buNone/>
              <a:defRPr sz="2800"/>
            </a:lvl3pPr>
            <a:lvl4pPr marL="1587048" indent="0">
              <a:buNone/>
              <a:defRPr sz="2300"/>
            </a:lvl4pPr>
            <a:lvl5pPr marL="2116064" indent="0">
              <a:buNone/>
              <a:defRPr sz="2300"/>
            </a:lvl5pPr>
            <a:lvl6pPr marL="2645081" indent="0">
              <a:buNone/>
              <a:defRPr sz="2300"/>
            </a:lvl6pPr>
            <a:lvl7pPr marL="3174097" indent="0">
              <a:buNone/>
              <a:defRPr sz="2300"/>
            </a:lvl7pPr>
            <a:lvl8pPr marL="3703113" indent="0">
              <a:buNone/>
              <a:defRPr sz="2300"/>
            </a:lvl8pPr>
            <a:lvl9pPr marL="4232130" indent="0">
              <a:buNone/>
              <a:defRPr sz="23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634914" y="5917742"/>
            <a:ext cx="8065770" cy="887399"/>
          </a:xfrm>
        </p:spPr>
        <p:txBody>
          <a:bodyPr/>
          <a:lstStyle>
            <a:lvl1pPr marL="0" indent="0">
              <a:buNone/>
              <a:defRPr sz="1700"/>
            </a:lvl1pPr>
            <a:lvl2pPr marL="529015" indent="0">
              <a:buNone/>
              <a:defRPr sz="1400"/>
            </a:lvl2pPr>
            <a:lvl3pPr marL="1058033" indent="0">
              <a:buNone/>
              <a:defRPr sz="1200"/>
            </a:lvl3pPr>
            <a:lvl4pPr marL="1587048" indent="0">
              <a:buNone/>
              <a:defRPr sz="1100"/>
            </a:lvl4pPr>
            <a:lvl5pPr marL="2116064" indent="0">
              <a:buNone/>
              <a:defRPr sz="1100"/>
            </a:lvl5pPr>
            <a:lvl6pPr marL="2645081" indent="0">
              <a:buNone/>
              <a:defRPr sz="1100"/>
            </a:lvl6pPr>
            <a:lvl7pPr marL="3174097" indent="0">
              <a:buNone/>
              <a:defRPr sz="1100"/>
            </a:lvl7pPr>
            <a:lvl8pPr marL="3703113" indent="0">
              <a:buNone/>
              <a:defRPr sz="1100"/>
            </a:lvl8pPr>
            <a:lvl9pPr marL="4232130" indent="0">
              <a:buNone/>
              <a:defRPr sz="11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F667A-13FB-4FB1-8D14-65DE62913192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2630-D8D9-4265-9A75-F79D0305CE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72741" y="302361"/>
            <a:ext cx="12097470" cy="126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04" tIns="52902" rIns="105804" bIns="529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72741" y="1764718"/>
            <a:ext cx="12097470" cy="49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5804" tIns="52902" rIns="105804" bIns="52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72742" y="7008281"/>
            <a:ext cx="3135502" cy="402379"/>
          </a:xfrm>
          <a:prstGeom prst="rect">
            <a:avLst/>
          </a:prstGeom>
        </p:spPr>
        <p:txBody>
          <a:bodyPr vert="horz" lIns="105804" tIns="52902" rIns="105804" bIns="52902" rtlCol="0" anchor="ctr"/>
          <a:lstStyle>
            <a:lvl1pPr algn="l" defTabSz="1058033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28B8E-C41A-4E84-8B27-672CD6F26D43}" type="datetime1">
              <a:rPr lang="ja-JP" altLang="en-US" smtClean="0"/>
              <a:pPr>
                <a:defRPr/>
              </a:pPr>
              <a:t>2023/10/20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593601" y="7008281"/>
            <a:ext cx="4255748" cy="402379"/>
          </a:xfrm>
          <a:prstGeom prst="rect">
            <a:avLst/>
          </a:prstGeom>
        </p:spPr>
        <p:txBody>
          <a:bodyPr vert="horz" lIns="105804" tIns="52902" rIns="105804" bIns="52902" rtlCol="0" anchor="ctr"/>
          <a:lstStyle>
            <a:lvl1pPr algn="ctr" defTabSz="1058033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0120740" y="7008281"/>
            <a:ext cx="3135502" cy="402379"/>
          </a:xfrm>
          <a:prstGeom prst="rect">
            <a:avLst/>
          </a:prstGeom>
        </p:spPr>
        <p:txBody>
          <a:bodyPr vert="horz" lIns="105804" tIns="52902" rIns="105804" bIns="52902" rtlCol="0" anchor="ctr"/>
          <a:lstStyle>
            <a:lvl1pPr algn="r" defTabSz="1058033" fontAlgn="auto">
              <a:spcBef>
                <a:spcPts val="0"/>
              </a:spcBef>
              <a:spcAft>
                <a:spcPts val="0"/>
              </a:spcAft>
              <a:defRPr sz="3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B1C2E0E-3D52-41E1-A847-7F053346A3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3" r:id="rId1"/>
    <p:sldLayoutId id="2147485234" r:id="rId2"/>
    <p:sldLayoutId id="2147485235" r:id="rId3"/>
    <p:sldLayoutId id="2147485236" r:id="rId4"/>
    <p:sldLayoutId id="2147485237" r:id="rId5"/>
    <p:sldLayoutId id="2147485238" r:id="rId6"/>
    <p:sldLayoutId id="2147485243" r:id="rId7"/>
    <p:sldLayoutId id="2147485239" r:id="rId8"/>
    <p:sldLayoutId id="2147485240" r:id="rId9"/>
    <p:sldLayoutId id="2147485241" r:id="rId10"/>
    <p:sldLayoutId id="2147485242" r:id="rId11"/>
  </p:sldLayoutIdLst>
  <p:hf hdr="0" ftr="0" dt="0"/>
  <p:txStyles>
    <p:titleStyle>
      <a:lvl1pPr algn="ctr" defTabSz="1057866" rtl="0" eaLnBrk="0" fontAlgn="base" hangingPunct="0">
        <a:spcBef>
          <a:spcPct val="0"/>
        </a:spcBef>
        <a:spcAft>
          <a:spcPct val="0"/>
        </a:spcAft>
        <a:defRPr kumimoji="1"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57866" rtl="0" eaLnBrk="0" fontAlgn="base" hangingPunct="0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defTabSz="1057866" rtl="0" eaLnBrk="0" fontAlgn="base" hangingPunct="0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defTabSz="1057866" rtl="0" eaLnBrk="0" fontAlgn="base" hangingPunct="0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defTabSz="1057866" rtl="0" eaLnBrk="0" fontAlgn="base" hangingPunct="0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335904" algn="ctr" defTabSz="1057866" rtl="0" fontAlgn="base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671809" algn="ctr" defTabSz="1057866" rtl="0" fontAlgn="base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007713" algn="ctr" defTabSz="1057866" rtl="0" fontAlgn="base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343617" algn="ctr" defTabSz="1057866" rtl="0" fontAlgn="base">
        <a:spcBef>
          <a:spcPct val="0"/>
        </a:spcBef>
        <a:spcAft>
          <a:spcPct val="0"/>
        </a:spcAft>
        <a:defRPr kumimoji="1" sz="51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96553" indent="-396553" algn="l" defTabSz="10578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9589" indent="-330073" algn="l" defTabSz="10578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1457" indent="-263591" algn="l" defTabSz="105786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2" indent="-263591" algn="l" defTabSz="105786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80487" indent="-263591" algn="l" defTabSz="105786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9588" indent="-264509" algn="l" defTabSz="1058033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8604" indent="-264509" algn="l" defTabSz="1058033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7621" indent="-264509" algn="l" defTabSz="1058033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96637" indent="-264509" algn="l" defTabSz="1058033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9015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8033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048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064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081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4097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113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130" algn="l" defTabSz="1058033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2E6AA70-D925-425A-A70D-DF64F8A208C9}"/>
              </a:ext>
            </a:extLst>
          </p:cNvPr>
          <p:cNvSpPr txBox="1"/>
          <p:nvPr/>
        </p:nvSpPr>
        <p:spPr bwMode="auto">
          <a:xfrm>
            <a:off x="168747" y="1108920"/>
            <a:ext cx="130668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・災害発生時に、目視外自動飛行機能を備えた災害用ドローンを活用し、被災状況を</a:t>
            </a:r>
            <a:endParaRPr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早期に把握し、県民へ迅速に情報を提供</a:t>
            </a:r>
            <a:endParaRPr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（飛行ルートの事前登録は県内全域の河川等を対象として実施）　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387"/>
              </a:lnSpc>
            </a:pP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37">
            <a:extLst>
              <a:ext uri="{FF2B5EF4-FFF2-40B4-BE49-F238E27FC236}">
                <a16:creationId xmlns:a16="http://schemas.microsoft.com/office/drawing/2014/main" id="{6F2E151D-74BB-4D9A-9A38-C203384DE7E1}"/>
              </a:ext>
            </a:extLst>
          </p:cNvPr>
          <p:cNvSpPr/>
          <p:nvPr/>
        </p:nvSpPr>
        <p:spPr>
          <a:xfrm>
            <a:off x="204751" y="350804"/>
            <a:ext cx="12600000" cy="72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440" tIns="26720" rIns="53440" bIns="26720" anchor="ctr"/>
          <a:lstStyle/>
          <a:p>
            <a:pPr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ふくいの空から県民を守るドローン防災事業</a:t>
            </a:r>
            <a:endParaRPr lang="en-US" altLang="ja-JP" sz="2000" dirty="0">
              <a:solidFill>
                <a:schemeClr val="tx1"/>
              </a:solidFill>
              <a:latin typeface="ＭＳ Ｐ明朝" pitchFamily="18" charset="-128"/>
              <a:ea typeface="ＭＳ Ｐ明朝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A6A2523-7D7D-4C73-92B7-F2C3A90F3175}"/>
              </a:ext>
            </a:extLst>
          </p:cNvPr>
          <p:cNvSpPr txBox="1"/>
          <p:nvPr/>
        </p:nvSpPr>
        <p:spPr bwMode="auto">
          <a:xfrm>
            <a:off x="-185524" y="5937138"/>
            <a:ext cx="552704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227"/>
              </a:lnSpc>
            </a:pP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災害用ドロ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―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ンの配備　イメージ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5F23F8-FABA-49A3-B002-3C7B3FFE7149}"/>
              </a:ext>
            </a:extLst>
          </p:cNvPr>
          <p:cNvSpPr txBox="1"/>
          <p:nvPr/>
        </p:nvSpPr>
        <p:spPr bwMode="auto">
          <a:xfrm>
            <a:off x="4708594" y="5937138"/>
            <a:ext cx="4285532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227"/>
              </a:lnSpc>
            </a:pP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飛行ルート事前登録　イメージ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pic>
        <p:nvPicPr>
          <p:cNvPr id="10" name="図 9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24500F3-3D51-4E95-BD9C-B761950819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/>
          <a:stretch/>
        </p:blipFill>
        <p:spPr>
          <a:xfrm>
            <a:off x="5185715" y="3047912"/>
            <a:ext cx="3071519" cy="2633169"/>
          </a:xfrm>
          <a:prstGeom prst="rect">
            <a:avLst/>
          </a:prstGeom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9CAE5C7-E4DB-4241-981F-A57F992A7BFF}"/>
              </a:ext>
            </a:extLst>
          </p:cNvPr>
          <p:cNvGrpSpPr/>
          <p:nvPr/>
        </p:nvGrpSpPr>
        <p:grpSpPr>
          <a:xfrm>
            <a:off x="5276144" y="3465024"/>
            <a:ext cx="2334449" cy="2012899"/>
            <a:chOff x="6057711" y="4168494"/>
            <a:chExt cx="2334449" cy="201289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0F15C64D-332F-472B-A05C-49FAF5D02464}"/>
                </a:ext>
              </a:extLst>
            </p:cNvPr>
            <p:cNvCxnSpPr/>
            <p:nvPr/>
          </p:nvCxnSpPr>
          <p:spPr>
            <a:xfrm flipV="1">
              <a:off x="6057711" y="5423277"/>
              <a:ext cx="1039758" cy="758116"/>
            </a:xfrm>
            <a:prstGeom prst="line">
              <a:avLst/>
            </a:prstGeom>
            <a:ln w="635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D8322C6-626B-4C0E-A4E1-644A3AB5A057}"/>
                </a:ext>
              </a:extLst>
            </p:cNvPr>
            <p:cNvCxnSpPr>
              <a:cxnSpLocks/>
            </p:cNvCxnSpPr>
            <p:nvPr/>
          </p:nvCxnSpPr>
          <p:spPr>
            <a:xfrm>
              <a:off x="7149542" y="5397062"/>
              <a:ext cx="791807" cy="0"/>
            </a:xfrm>
            <a:prstGeom prst="line">
              <a:avLst/>
            </a:prstGeom>
            <a:ln w="635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8B914A6D-CA08-4EC0-B476-D10AF6385942}"/>
                </a:ext>
              </a:extLst>
            </p:cNvPr>
            <p:cNvCxnSpPr>
              <a:cxnSpLocks/>
            </p:cNvCxnSpPr>
            <p:nvPr/>
          </p:nvCxnSpPr>
          <p:spPr>
            <a:xfrm>
              <a:off x="7172960" y="4766544"/>
              <a:ext cx="768389" cy="602847"/>
            </a:xfrm>
            <a:prstGeom prst="line">
              <a:avLst/>
            </a:prstGeom>
            <a:ln w="635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8982DA9-8806-4A5E-9DAE-FBA6B8E926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2960" y="4586421"/>
              <a:ext cx="552670" cy="180123"/>
            </a:xfrm>
            <a:prstGeom prst="line">
              <a:avLst/>
            </a:prstGeom>
            <a:ln w="635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09AB8F40-C339-4756-81AF-4C278D282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997" y="4168494"/>
              <a:ext cx="708163" cy="91636"/>
            </a:xfrm>
            <a:prstGeom prst="line">
              <a:avLst/>
            </a:prstGeom>
            <a:ln w="635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FC62FA43-1402-462B-A256-4DBD217A08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25630" y="4276266"/>
              <a:ext cx="3381" cy="294019"/>
            </a:xfrm>
            <a:prstGeom prst="line">
              <a:avLst/>
            </a:prstGeom>
            <a:ln w="63500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33B04506-04BB-48A0-A455-9D5B2109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126" y="2997279"/>
            <a:ext cx="3678303" cy="2625455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9762F05-0C03-4D64-A598-01D91971FA60}"/>
              </a:ext>
            </a:extLst>
          </p:cNvPr>
          <p:cNvSpPr txBox="1"/>
          <p:nvPr/>
        </p:nvSpPr>
        <p:spPr bwMode="auto">
          <a:xfrm>
            <a:off x="8482437" y="5937138"/>
            <a:ext cx="4765039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227"/>
              </a:lnSpc>
            </a:pP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南越前町栃ノ木峠　上空</a:t>
            </a:r>
            <a:r>
              <a:rPr lang="en-US" altLang="ja-JP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 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1849907-7F27-4D9D-87CE-22889C10FB6D}"/>
              </a:ext>
            </a:extLst>
          </p:cNvPr>
          <p:cNvSpPr txBox="1"/>
          <p:nvPr/>
        </p:nvSpPr>
        <p:spPr bwMode="auto">
          <a:xfrm>
            <a:off x="-960003" y="6349244"/>
            <a:ext cx="552704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227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目視外自動飛行機能、防水機能有　　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B540E7D-7BB5-4AED-B735-B8F24AE53FED}"/>
              </a:ext>
            </a:extLst>
          </p:cNvPr>
          <p:cNvSpPr txBox="1"/>
          <p:nvPr/>
        </p:nvSpPr>
        <p:spPr bwMode="auto">
          <a:xfrm>
            <a:off x="8101436" y="6349242"/>
            <a:ext cx="552704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227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目視外自動飛行により確認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AEEA29A2-132F-4F2F-AF18-F04E5B1B48BB}"/>
              </a:ext>
            </a:extLst>
          </p:cNvPr>
          <p:cNvSpPr/>
          <p:nvPr/>
        </p:nvSpPr>
        <p:spPr>
          <a:xfrm>
            <a:off x="4430350" y="3983192"/>
            <a:ext cx="332509" cy="1136860"/>
          </a:xfrm>
          <a:prstGeom prst="rightArrow">
            <a:avLst/>
          </a:prstGeom>
          <a:ln w="76200">
            <a:solidFill>
              <a:srgbClr val="285A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1866C1C4-7A6E-46C3-BB77-F597335CB61B}"/>
              </a:ext>
            </a:extLst>
          </p:cNvPr>
          <p:cNvSpPr/>
          <p:nvPr/>
        </p:nvSpPr>
        <p:spPr>
          <a:xfrm>
            <a:off x="8478209" y="3983192"/>
            <a:ext cx="332509" cy="1136860"/>
          </a:xfrm>
          <a:prstGeom prst="rightArrow">
            <a:avLst/>
          </a:prstGeom>
          <a:ln w="76200">
            <a:solidFill>
              <a:srgbClr val="285A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90EDC5-F703-5BF7-1EDB-A3CE2077A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8" y="3179797"/>
            <a:ext cx="3751064" cy="24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85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②">
      <a:dk1>
        <a:srgbClr val="000000"/>
      </a:dk1>
      <a:lt1>
        <a:srgbClr val="FFFFFF"/>
      </a:lt1>
      <a:dk2>
        <a:srgbClr val="003366"/>
      </a:dk2>
      <a:lt2>
        <a:srgbClr val="F8F8F8"/>
      </a:lt2>
      <a:accent1>
        <a:srgbClr val="FFC000"/>
      </a:accent1>
      <a:accent2>
        <a:srgbClr val="009999"/>
      </a:accent2>
      <a:accent3>
        <a:srgbClr val="F99999"/>
      </a:accent3>
      <a:accent4>
        <a:srgbClr val="00B050"/>
      </a:accent4>
      <a:accent5>
        <a:srgbClr val="BF9000"/>
      </a:accent5>
      <a:accent6>
        <a:srgbClr val="11559E"/>
      </a:accent6>
      <a:hlink>
        <a:srgbClr val="0099CC"/>
      </a:hlink>
      <a:folHlink>
        <a:srgbClr val="0045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>
          <a:solidFill>
            <a:srgbClr val="285AB7"/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square">
        <a:spAutoFit/>
      </a:bodyPr>
      <a:lstStyle>
        <a:defPPr algn="r">
          <a:defRPr b="1" dirty="0" smtClean="0">
            <a:latin typeface="ＭＳ ゴシック" pitchFamily="49" charset="-128"/>
            <a:ea typeface="ＭＳ ゴシック" pitchFamily="49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ABA4F1B5428A45BA756470C4A01D69" ma:contentTypeVersion="14" ma:contentTypeDescription="新しいドキュメントを作成します。" ma:contentTypeScope="" ma:versionID="370c0bb09452dd670d66e6075abe1788">
  <xsd:schema xmlns:xsd="http://www.w3.org/2001/XMLSchema" xmlns:xs="http://www.w3.org/2001/XMLSchema" xmlns:p="http://schemas.microsoft.com/office/2006/metadata/properties" xmlns:ns3="caaac1a8-278e-4f0b-b907-c321bbf0f875" xmlns:ns4="ebc35bfd-7794-4c8c-b846-d4ae8f13a481" targetNamespace="http://schemas.microsoft.com/office/2006/metadata/properties" ma:root="true" ma:fieldsID="dccb59b67021f1909a60100e7b364b17" ns3:_="" ns4:_="">
    <xsd:import namespace="caaac1a8-278e-4f0b-b907-c321bbf0f875"/>
    <xsd:import namespace="ebc35bfd-7794-4c8c-b846-d4ae8f13a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c1a8-278e-4f0b-b907-c321bbf0f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5bfd-7794-4c8c-b846-d4ae8f13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5BCE88-79D5-4225-A690-5CD6F3E5B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3C82FB-9156-4067-ABDC-9732EE29DBD2}">
  <ds:schemaRefs>
    <ds:schemaRef ds:uri="caaac1a8-278e-4f0b-b907-c321bbf0f875"/>
    <ds:schemaRef ds:uri="ebc35bfd-7794-4c8c-b846-d4ae8f13a4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BE4612-6959-45CB-9803-FA878E72BDF5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caaac1a8-278e-4f0b-b907-c321bbf0f875"/>
    <ds:schemaRef ds:uri="http://schemas.openxmlformats.org/package/2006/metadata/core-properties"/>
    <ds:schemaRef ds:uri="ebc35bfd-7794-4c8c-b846-d4ae8f13a4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104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ＭＳ Ｐ明朝</vt:lpstr>
      <vt:lpstr>Arial</vt:lpstr>
      <vt:lpstr>Calibri</vt:lpstr>
      <vt:lpstr>Office テーマ</vt:lpstr>
      <vt:lpstr>PowerPoint プレゼンテーション</vt:lpstr>
    </vt:vector>
  </TitlesOfParts>
  <Company>福井県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fukui</dc:creator>
  <cp:lastModifiedBy>朝井 範仁</cp:lastModifiedBy>
  <cp:revision>2</cp:revision>
  <cp:lastPrinted>2023-01-12T07:54:48Z</cp:lastPrinted>
  <dcterms:created xsi:type="dcterms:W3CDTF">2010-01-31T06:55:16Z</dcterms:created>
  <dcterms:modified xsi:type="dcterms:W3CDTF">2023-10-20T02:20:55Z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0x01010060ABA4F1B5428A45BA756470C4A01D69</vt:lpwstr>
  </property>
</Properties>
</file>