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36163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967" autoAdjust="0"/>
  </p:normalViewPr>
  <p:slideViewPr>
    <p:cSldViewPr snapToGrid="0">
      <p:cViewPr varScale="1">
        <p:scale>
          <a:sx n="85" d="100"/>
          <a:sy n="85" d="100"/>
        </p:scale>
        <p:origin x="11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宮谷 正巳" userId="33d57a0f-2a45-43ee-a960-f636a713a179" providerId="ADAL" clId="{ABC36297-C892-4E4B-A8E0-FC5929B8E07B}"/>
    <pc:docChg chg="modSld">
      <pc:chgData name="宮谷 正巳" userId="33d57a0f-2a45-43ee-a960-f636a713a179" providerId="ADAL" clId="{ABC36297-C892-4E4B-A8E0-FC5929B8E07B}" dt="2021-08-03T23:47:06.703" v="4" actId="207"/>
      <pc:docMkLst>
        <pc:docMk/>
      </pc:docMkLst>
      <pc:sldChg chg="modSp">
        <pc:chgData name="宮谷 正巳" userId="33d57a0f-2a45-43ee-a960-f636a713a179" providerId="ADAL" clId="{ABC36297-C892-4E4B-A8E0-FC5929B8E07B}" dt="2021-08-03T23:46:48.304" v="3" actId="207"/>
        <pc:sldMkLst>
          <pc:docMk/>
          <pc:sldMk cId="3755159158" sldId="258"/>
        </pc:sldMkLst>
        <pc:spChg chg="mod">
          <ac:chgData name="宮谷 正巳" userId="33d57a0f-2a45-43ee-a960-f636a713a179" providerId="ADAL" clId="{ABC36297-C892-4E4B-A8E0-FC5929B8E07B}" dt="2021-08-03T23:46:27.001" v="0" actId="207"/>
          <ac:spMkLst>
            <pc:docMk/>
            <pc:sldMk cId="3755159158" sldId="258"/>
            <ac:spMk id="4" creationId="{B2F90717-A9C4-4A92-921C-D4BCE68052AD}"/>
          </ac:spMkLst>
        </pc:spChg>
        <pc:spChg chg="mod">
          <ac:chgData name="宮谷 正巳" userId="33d57a0f-2a45-43ee-a960-f636a713a179" providerId="ADAL" clId="{ABC36297-C892-4E4B-A8E0-FC5929B8E07B}" dt="2021-08-03T23:46:37.969" v="2" actId="207"/>
          <ac:spMkLst>
            <pc:docMk/>
            <pc:sldMk cId="3755159158" sldId="258"/>
            <ac:spMk id="25" creationId="{A0E65EF2-1097-4CE9-AF3E-F07F91625524}"/>
          </ac:spMkLst>
        </pc:spChg>
        <pc:spChg chg="mod">
          <ac:chgData name="宮谷 正巳" userId="33d57a0f-2a45-43ee-a960-f636a713a179" providerId="ADAL" clId="{ABC36297-C892-4E4B-A8E0-FC5929B8E07B}" dt="2021-08-03T23:46:48.304" v="3" actId="207"/>
          <ac:spMkLst>
            <pc:docMk/>
            <pc:sldMk cId="3755159158" sldId="258"/>
            <ac:spMk id="26" creationId="{9085B0CF-F2A7-4544-99BC-D0B2CAD71449}"/>
          </ac:spMkLst>
        </pc:spChg>
        <pc:spChg chg="mod">
          <ac:chgData name="宮谷 正巳" userId="33d57a0f-2a45-43ee-a960-f636a713a179" providerId="ADAL" clId="{ABC36297-C892-4E4B-A8E0-FC5929B8E07B}" dt="2021-08-03T23:46:30.051" v="1" actId="1076"/>
          <ac:spMkLst>
            <pc:docMk/>
            <pc:sldMk cId="3755159158" sldId="258"/>
            <ac:spMk id="30" creationId="{8B491808-221A-4490-A7C4-D822C6A0C8C2}"/>
          </ac:spMkLst>
        </pc:spChg>
      </pc:sldChg>
      <pc:sldChg chg="modSp">
        <pc:chgData name="宮谷 正巳" userId="33d57a0f-2a45-43ee-a960-f636a713a179" providerId="ADAL" clId="{ABC36297-C892-4E4B-A8E0-FC5929B8E07B}" dt="2021-08-03T23:47:06.703" v="4" actId="207"/>
        <pc:sldMkLst>
          <pc:docMk/>
          <pc:sldMk cId="2819033810" sldId="260"/>
        </pc:sldMkLst>
        <pc:spChg chg="mod">
          <ac:chgData name="宮谷 正巳" userId="33d57a0f-2a45-43ee-a960-f636a713a179" providerId="ADAL" clId="{ABC36297-C892-4E4B-A8E0-FC5929B8E07B}" dt="2021-08-03T23:47:06.703" v="4" actId="207"/>
          <ac:spMkLst>
            <pc:docMk/>
            <pc:sldMk cId="2819033810" sldId="260"/>
            <ac:spMk id="25" creationId="{A0E65EF2-1097-4CE9-AF3E-F07F91625524}"/>
          </ac:spMkLst>
        </pc:spChg>
      </pc:sldChg>
    </pc:docChg>
  </pc:docChgLst>
  <pc:docChgLst>
    <pc:chgData name="宮谷 正巳" userId="33d57a0f-2a45-43ee-a960-f636a713a179" providerId="ADAL" clId="{247106B1-E7BC-4EFE-B1FA-E99A12556EA0}"/>
    <pc:docChg chg="modSld">
      <pc:chgData name="宮谷 正巳" userId="33d57a0f-2a45-43ee-a960-f636a713a179" providerId="ADAL" clId="{247106B1-E7BC-4EFE-B1FA-E99A12556EA0}" dt="2022-04-19T05:40:36.791" v="61" actId="20577"/>
      <pc:docMkLst>
        <pc:docMk/>
      </pc:docMkLst>
      <pc:sldChg chg="modSp mod">
        <pc:chgData name="宮谷 正巳" userId="33d57a0f-2a45-43ee-a960-f636a713a179" providerId="ADAL" clId="{247106B1-E7BC-4EFE-B1FA-E99A12556EA0}" dt="2022-04-19T05:40:36.791" v="61" actId="20577"/>
        <pc:sldMkLst>
          <pc:docMk/>
          <pc:sldMk cId="3755159158" sldId="258"/>
        </pc:sldMkLst>
        <pc:spChg chg="mod">
          <ac:chgData name="宮谷 正巳" userId="33d57a0f-2a45-43ee-a960-f636a713a179" providerId="ADAL" clId="{247106B1-E7BC-4EFE-B1FA-E99A12556EA0}" dt="2022-04-19T05:40:36.791" v="61" actId="20577"/>
          <ac:spMkLst>
            <pc:docMk/>
            <pc:sldMk cId="3755159158" sldId="258"/>
            <ac:spMk id="26" creationId="{9085B0CF-F2A7-4544-99BC-D0B2CAD71449}"/>
          </ac:spMkLst>
        </pc:spChg>
        <pc:spChg chg="mod">
          <ac:chgData name="宮谷 正巳" userId="33d57a0f-2a45-43ee-a960-f636a713a179" providerId="ADAL" clId="{247106B1-E7BC-4EFE-B1FA-E99A12556EA0}" dt="2022-04-19T05:39:16.155" v="12" actId="20577"/>
          <ac:spMkLst>
            <pc:docMk/>
            <pc:sldMk cId="3755159158" sldId="258"/>
            <ac:spMk id="73" creationId="{DAE81E65-45F5-4025-A971-D61DA6323D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3138" y="1241425"/>
            <a:ext cx="4851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B2F90717-A9C4-4A92-921C-D4BCE68052AD}"/>
              </a:ext>
            </a:extLst>
          </p:cNvPr>
          <p:cNvSpPr/>
          <p:nvPr/>
        </p:nvSpPr>
        <p:spPr>
          <a:xfrm>
            <a:off x="17790" y="382212"/>
            <a:ext cx="5156423" cy="351173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</a:t>
            </a:r>
            <a:r>
              <a:rPr lang="ja-JP" altLang="en-US" sz="14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厩舎に訪問した者（乗馬者や見学者除く）記録や以下の作業の記録を行うこと</a:t>
            </a:r>
            <a:endParaRPr lang="en-US" altLang="ja-JP" sz="14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・給餌</a:t>
            </a:r>
            <a:r>
              <a:rPr lang="en-US" altLang="ja-JP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時間後、通路にこぼれた飼料の掃除。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・毎月第</a:t>
            </a:r>
            <a:r>
              <a:rPr lang="en-US" altLang="ja-JP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3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金曜日、防護柵・防鳥ネットの破損や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野生動物の侵入の有無を確認。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</a:t>
            </a:r>
            <a:r>
              <a:rPr lang="en-US" altLang="ja-JP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5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月、</a:t>
            </a:r>
            <a:r>
              <a:rPr lang="en-US" altLang="ja-JP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8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月第</a:t>
            </a:r>
            <a:r>
              <a:rPr lang="en-US" altLang="ja-JP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3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金曜日、農場周囲の除草。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・毎日、厩舎内の掃除と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整理・整頓する。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・第</a:t>
            </a:r>
            <a:r>
              <a:rPr lang="en-US" altLang="ja-JP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金曜日、ネズミの侵入跡や粘着シートを確認。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侵入跡があれば、侵入跡上に粘着シートを設置し、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飼料保管場所付近に殺鼠剤を撒く。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・家畜が死亡した場合、ブルーシートで覆うか死体保管庫などの施設に収容し、家畜保健衛生所に連絡する。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40B57E97-3D0B-4213-B456-C2FFD839C1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40" y="1043162"/>
            <a:ext cx="1455984" cy="902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37561" y="3961039"/>
            <a:ext cx="5136652" cy="2874733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・他厩舎で使用した物品や海外で使用した衣服等は、厩舎内で使用しない。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・持ち込む場合は消毒薬の噴霧もしくは煮沸消毒を行う。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C95743-2A55-4DE2-B48C-EBB209C1B42F}"/>
              </a:ext>
            </a:extLst>
          </p:cNvPr>
          <p:cNvSpPr txBox="1"/>
          <p:nvPr/>
        </p:nvSpPr>
        <p:spPr>
          <a:xfrm>
            <a:off x="-3082" y="-21175"/>
            <a:ext cx="47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>
                <a:latin typeface="+mn-ea"/>
              </a:rPr>
              <a:t>飼養衛生管理マニュアル（</a:t>
            </a:r>
            <a:r>
              <a:rPr lang="ja-JP" altLang="en-US" u="sng" dirty="0">
                <a:latin typeface="+mn-ea"/>
              </a:rPr>
              <a:t>氏名　　　　　　　　　</a:t>
            </a:r>
            <a:r>
              <a:rPr kumimoji="1" lang="ja-JP" altLang="en-US" u="sng" dirty="0">
                <a:latin typeface="+mn-ea"/>
              </a:rPr>
              <a:t>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138C40-42D6-4F60-905D-4D9C9A73B61F}"/>
              </a:ext>
            </a:extLst>
          </p:cNvPr>
          <p:cNvSpPr txBox="1"/>
          <p:nvPr/>
        </p:nvSpPr>
        <p:spPr>
          <a:xfrm>
            <a:off x="64747" y="340044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（１）厩舎に入るために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62707" y="4033403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（３）衛生管理区域内に病原菌を入らせないために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CF220F0-3681-4A4B-96CB-6075824D235F}"/>
              </a:ext>
            </a:extLst>
          </p:cNvPr>
          <p:cNvSpPr/>
          <p:nvPr/>
        </p:nvSpPr>
        <p:spPr>
          <a:xfrm>
            <a:off x="1980884" y="5888163"/>
            <a:ext cx="316714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①沸騰水中等で加熱。（作用時間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分）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②脱水後、自然乾燥。</a:t>
            </a:r>
            <a:endParaRPr lang="en-US" altLang="ja-JP" sz="1200" dirty="0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59" y="5116955"/>
            <a:ext cx="1731573" cy="17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0F1BB59-95DC-41C6-BF31-C595D99C08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0" y="2029554"/>
            <a:ext cx="1327633" cy="1027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49A131-3385-4ABF-BAFB-21AF9B04FC5F}"/>
              </a:ext>
            </a:extLst>
          </p:cNvPr>
          <p:cNvSpPr txBox="1"/>
          <p:nvPr/>
        </p:nvSpPr>
        <p:spPr>
          <a:xfrm>
            <a:off x="2398974" y="686084"/>
            <a:ext cx="272568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衣服・靴の脱衣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135" y="1024337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1CA2AA9-F067-4625-9D8D-C0B6E29F5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84" y="1043162"/>
            <a:ext cx="1030546" cy="8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692F50B-B493-47DB-B25F-FF40AC3BDF37}"/>
              </a:ext>
            </a:extLst>
          </p:cNvPr>
          <p:cNvSpPr txBox="1"/>
          <p:nvPr/>
        </p:nvSpPr>
        <p:spPr>
          <a:xfrm>
            <a:off x="111090" y="706186"/>
            <a:ext cx="225396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衣服・靴の着用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1D14CE72-EB9A-45BA-A53F-8C05F8F91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40" y="1078728"/>
            <a:ext cx="1637982" cy="1475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楕円 55">
            <a:extLst>
              <a:ext uri="{FF2B5EF4-FFF2-40B4-BE49-F238E27FC236}">
                <a16:creationId xmlns:a16="http://schemas.microsoft.com/office/drawing/2014/main" id="{E028FB42-C3AB-4FB1-A4C4-2D9FA16CA63B}"/>
              </a:ext>
            </a:extLst>
          </p:cNvPr>
          <p:cNvSpPr/>
          <p:nvPr/>
        </p:nvSpPr>
        <p:spPr>
          <a:xfrm>
            <a:off x="579230" y="1963523"/>
            <a:ext cx="482600" cy="460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C0D5FEC-8220-469B-B750-F71037D18241}"/>
              </a:ext>
            </a:extLst>
          </p:cNvPr>
          <p:cNvCxnSpPr>
            <a:cxnSpLocks/>
            <a:stCxn id="56" idx="7"/>
          </p:cNvCxnSpPr>
          <p:nvPr/>
        </p:nvCxnSpPr>
        <p:spPr>
          <a:xfrm flipH="1" flipV="1">
            <a:off x="698249" y="1660253"/>
            <a:ext cx="292906" cy="3707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C217706-9CC4-4C58-8B85-C50BA5135171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11090" y="1642238"/>
            <a:ext cx="468140" cy="5516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66852B-43EF-4853-BB57-2366286FE36F}"/>
              </a:ext>
            </a:extLst>
          </p:cNvPr>
          <p:cNvSpPr txBox="1"/>
          <p:nvPr/>
        </p:nvSpPr>
        <p:spPr>
          <a:xfrm>
            <a:off x="997784" y="202780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75509F1-94DC-4D44-AE63-53257A7B11F1}"/>
              </a:ext>
            </a:extLst>
          </p:cNvPr>
          <p:cNvSpPr txBox="1"/>
          <p:nvPr/>
        </p:nvSpPr>
        <p:spPr>
          <a:xfrm>
            <a:off x="1116022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E79E9F0-19C4-4568-960A-C46189777F79}"/>
              </a:ext>
            </a:extLst>
          </p:cNvPr>
          <p:cNvSpPr txBox="1"/>
          <p:nvPr/>
        </p:nvSpPr>
        <p:spPr>
          <a:xfrm>
            <a:off x="1478588" y="170191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24AC1C-29C0-471C-9C81-1DBBE84F6B50}"/>
              </a:ext>
            </a:extLst>
          </p:cNvPr>
          <p:cNvSpPr txBox="1"/>
          <p:nvPr/>
        </p:nvSpPr>
        <p:spPr>
          <a:xfrm>
            <a:off x="1963779" y="1550391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EAB12D7-8816-4A31-8A55-7F746955E2B9}"/>
              </a:ext>
            </a:extLst>
          </p:cNvPr>
          <p:cNvSpPr txBox="1"/>
          <p:nvPr/>
        </p:nvSpPr>
        <p:spPr>
          <a:xfrm>
            <a:off x="17790" y="2599781"/>
            <a:ext cx="2775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①手指の洗浄・消毒後、更衣室に入場する。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②外靴を脱ぐ。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③専用</a:t>
            </a:r>
            <a:r>
              <a:rPr lang="ja-JP" altLang="en-US" sz="1050" dirty="0">
                <a:latin typeface="+mn-ea"/>
              </a:rPr>
              <a:t>衣服を着る</a:t>
            </a:r>
            <a:r>
              <a:rPr kumimoji="1" lang="ja-JP" altLang="en-US" sz="1050" dirty="0">
                <a:latin typeface="+mn-ea"/>
              </a:rPr>
              <a:t>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④専用</a:t>
            </a:r>
            <a:r>
              <a:rPr lang="ja-JP" altLang="en-US" sz="1050" dirty="0">
                <a:latin typeface="+mn-ea"/>
              </a:rPr>
              <a:t>靴を履く</a:t>
            </a:r>
            <a:r>
              <a:rPr kumimoji="1" lang="ja-JP" altLang="en-US" sz="1050" dirty="0">
                <a:latin typeface="+mn-ea"/>
              </a:rPr>
              <a:t>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⑤手袋や防具など消毒されたものを使用する。</a:t>
            </a:r>
            <a:endParaRPr kumimoji="1" lang="en-US" altLang="ja-JP" sz="1050" dirty="0">
              <a:latin typeface="+mn-ea"/>
            </a:endParaRPr>
          </a:p>
          <a:p>
            <a:endParaRPr kumimoji="1" lang="ja-JP" altLang="en-US" sz="1050" dirty="0">
              <a:latin typeface="+mn-ea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AE81E65-45F5-4025-A971-D61DA6323D32}"/>
              </a:ext>
            </a:extLst>
          </p:cNvPr>
          <p:cNvSpPr txBox="1"/>
          <p:nvPr/>
        </p:nvSpPr>
        <p:spPr>
          <a:xfrm>
            <a:off x="2617564" y="3204962"/>
            <a:ext cx="2640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①靴</a:t>
            </a:r>
            <a:r>
              <a:rPr lang="ja-JP" altLang="en-US" sz="1050" dirty="0">
                <a:latin typeface="+mn-ea"/>
              </a:rPr>
              <a:t>底をブ</a:t>
            </a:r>
            <a:r>
              <a:rPr kumimoji="1" lang="ja-JP" altLang="en-US" sz="1050" dirty="0">
                <a:latin typeface="+mn-ea"/>
              </a:rPr>
              <a:t>ラシで洗浄後、消毒する。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②防具や衣服は使用毎に</a:t>
            </a:r>
            <a:r>
              <a:rPr lang="ja-JP" altLang="en-US" sz="1050" dirty="0">
                <a:latin typeface="+mn-ea"/>
              </a:rPr>
              <a:t>洗濯</a:t>
            </a:r>
            <a:r>
              <a:rPr kumimoji="1" lang="ja-JP" altLang="en-US" sz="1050" dirty="0">
                <a:latin typeface="+mn-ea"/>
              </a:rPr>
              <a:t>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</a:t>
            </a:r>
            <a:r>
              <a:rPr lang="ja-JP" altLang="en-US" sz="1050" dirty="0">
                <a:latin typeface="+mn-ea"/>
              </a:rPr>
              <a:t>手指を洗浄後、消毒する</a:t>
            </a:r>
            <a:r>
              <a:rPr kumimoji="1" lang="ja-JP" altLang="en-US" sz="1050" dirty="0">
                <a:latin typeface="+mn-ea"/>
              </a:rPr>
              <a:t>。</a:t>
            </a:r>
            <a:endParaRPr kumimoji="1" lang="en-US" altLang="ja-JP" sz="1050" dirty="0">
              <a:latin typeface="+mn-ea"/>
            </a:endParaRPr>
          </a:p>
          <a:p>
            <a:endParaRPr kumimoji="1" lang="en-US" altLang="ja-JP" sz="1050" dirty="0">
              <a:latin typeface="+mn-ea"/>
            </a:endParaRPr>
          </a:p>
          <a:p>
            <a:endParaRPr kumimoji="1" lang="ja-JP" altLang="en-US" sz="1050" dirty="0">
              <a:latin typeface="+mn-ea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5FF85D-02E5-4CF2-BE51-672469C7F718}"/>
              </a:ext>
            </a:extLst>
          </p:cNvPr>
          <p:cNvSpPr txBox="1"/>
          <p:nvPr/>
        </p:nvSpPr>
        <p:spPr>
          <a:xfrm>
            <a:off x="629872" y="105268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4640" y="3202318"/>
            <a:ext cx="1597957" cy="11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B5B5812A-A206-489E-876B-125EE9A9C2F4}"/>
              </a:ext>
            </a:extLst>
          </p:cNvPr>
          <p:cNvSpPr txBox="1"/>
          <p:nvPr/>
        </p:nvSpPr>
        <p:spPr>
          <a:xfrm>
            <a:off x="7566471" y="3925682"/>
            <a:ext cx="17884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n-ea"/>
              </a:rPr>
              <a:t>飼料保管庫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682F6F1F-AC4D-41DC-86E6-40E75A0C84E6}"/>
              </a:ext>
            </a:extLst>
          </p:cNvPr>
          <p:cNvSpPr/>
          <p:nvPr/>
        </p:nvSpPr>
        <p:spPr>
          <a:xfrm>
            <a:off x="1980885" y="5392322"/>
            <a:ext cx="32948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・煮沸消毒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対象：被服、毛布、毛、器具、布製の飼料袋等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07" y="1057782"/>
            <a:ext cx="635542" cy="644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9E59F06-F510-46D9-8AF1-AA5C505DBD95}"/>
              </a:ext>
            </a:extLst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971" y="2010684"/>
            <a:ext cx="816110" cy="1061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5CCD5AC-7FA1-4A38-AE7B-71DCF8F72E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2708" y="2019529"/>
            <a:ext cx="556610" cy="564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AE003E-1523-4103-9908-9D7615476C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6772" y="4596305"/>
            <a:ext cx="885825" cy="1257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31AC8C-DAAA-47BC-8C08-DCBE5991F432}"/>
              </a:ext>
            </a:extLst>
          </p:cNvPr>
          <p:cNvGrpSpPr/>
          <p:nvPr/>
        </p:nvGrpSpPr>
        <p:grpSpPr>
          <a:xfrm>
            <a:off x="4151971" y="1069185"/>
            <a:ext cx="288032" cy="261610"/>
            <a:chOff x="-860397" y="1753827"/>
            <a:chExt cx="288032" cy="261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B586C2E-99FE-4E3F-B366-DE83CB2D228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17AD913-7C19-45A5-B8A1-6C1C6192FE4C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B39BD4B-ED49-4FBB-AA8A-B17399904546}"/>
              </a:ext>
            </a:extLst>
          </p:cNvPr>
          <p:cNvGrpSpPr/>
          <p:nvPr/>
        </p:nvGrpSpPr>
        <p:grpSpPr>
          <a:xfrm>
            <a:off x="2379804" y="1017546"/>
            <a:ext cx="288032" cy="261610"/>
            <a:chOff x="-860397" y="1753827"/>
            <a:chExt cx="288032" cy="261610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8C7C345-4A91-420A-AE8C-6BB399E88C55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432AF1D-C112-446D-B048-45FF522D2FC1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sp>
        <p:nvSpPr>
          <p:cNvPr id="71" name="楕円 70">
            <a:extLst>
              <a:ext uri="{FF2B5EF4-FFF2-40B4-BE49-F238E27FC236}">
                <a16:creationId xmlns:a16="http://schemas.microsoft.com/office/drawing/2014/main" id="{C457B5B8-467A-4875-AC02-A04762719A8E}"/>
              </a:ext>
            </a:extLst>
          </p:cNvPr>
          <p:cNvSpPr/>
          <p:nvPr/>
        </p:nvSpPr>
        <p:spPr>
          <a:xfrm>
            <a:off x="3545435" y="2068937"/>
            <a:ext cx="108128" cy="1118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3F5C684-8E94-4793-8DC5-9879397DFF38}"/>
              </a:ext>
            </a:extLst>
          </p:cNvPr>
          <p:cNvGrpSpPr/>
          <p:nvPr/>
        </p:nvGrpSpPr>
        <p:grpSpPr>
          <a:xfrm>
            <a:off x="3460909" y="2009798"/>
            <a:ext cx="646669" cy="529069"/>
            <a:chOff x="-1288721" y="1406849"/>
            <a:chExt cx="646669" cy="52906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4ACD5988-9EE0-4B66-B1ED-8AC384A3EDE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184F52D-CA31-47B7-9ADF-7E2DEEBCF88A}"/>
                </a:ext>
              </a:extLst>
            </p:cNvPr>
            <p:cNvSpPr txBox="1"/>
            <p:nvPr/>
          </p:nvSpPr>
          <p:spPr>
            <a:xfrm>
              <a:off x="-1288721" y="1406849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544180A-17A3-4F5B-B770-3717BE86CD33}"/>
              </a:ext>
            </a:extLst>
          </p:cNvPr>
          <p:cNvSpPr txBox="1"/>
          <p:nvPr/>
        </p:nvSpPr>
        <p:spPr>
          <a:xfrm>
            <a:off x="4164590" y="2019529"/>
            <a:ext cx="2880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4A6F7845-43B2-4A35-8605-4BA6239D8557}"/>
              </a:ext>
            </a:extLst>
          </p:cNvPr>
          <p:cNvSpPr/>
          <p:nvPr/>
        </p:nvSpPr>
        <p:spPr>
          <a:xfrm>
            <a:off x="1980884" y="4895748"/>
            <a:ext cx="32948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・消毒薬</a:t>
            </a:r>
            <a:r>
              <a:rPr lang="en-US" altLang="ja-JP" sz="1200" dirty="0">
                <a:latin typeface="+mn-ea"/>
              </a:rPr>
              <a:t>(500</a:t>
            </a:r>
            <a:r>
              <a:rPr lang="ja-JP" altLang="en-US" sz="1200" dirty="0">
                <a:latin typeface="+mn-ea"/>
              </a:rPr>
              <a:t>倍希釈のパコマなど</a:t>
            </a:r>
            <a:r>
              <a:rPr lang="en-US" altLang="ja-JP" sz="1200" dirty="0">
                <a:latin typeface="+mn-ea"/>
              </a:rPr>
              <a:t>)</a:t>
            </a:r>
            <a:r>
              <a:rPr lang="ja-JP" altLang="en-US" sz="1200" dirty="0">
                <a:latin typeface="+mn-ea"/>
              </a:rPr>
              <a:t>噴霧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対象：器具等</a:t>
            </a:r>
          </a:p>
        </p:txBody>
      </p:sp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586604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6324" y="3531323"/>
            <a:ext cx="2207940" cy="12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フロアマットやペダルを消毒する。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88525" y="6386069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消毒前の汚物を除去し、薬液を浸漬。消毒薬作成手順書及び作業日誌を設置し、記録する。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消毒場所：厩舎出入口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消毒薬：パコマやアストップなど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自然乾燥。目安は</a:t>
            </a:r>
            <a:r>
              <a:rPr lang="en-US" altLang="ja-JP" sz="1050" dirty="0">
                <a:latin typeface="+mn-ea"/>
              </a:rPr>
              <a:t>1</a:t>
            </a:r>
            <a:r>
              <a:rPr lang="ja-JP" altLang="en-US" sz="1050" dirty="0">
                <a:latin typeface="+mn-ea"/>
              </a:rPr>
              <a:t>日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②厩舎境界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CBC6858-0CD2-4001-884C-1C1306FBB4B0}"/>
              </a:ext>
            </a:extLst>
          </p:cNvPr>
          <p:cNvSpPr txBox="1"/>
          <p:nvPr/>
        </p:nvSpPr>
        <p:spPr>
          <a:xfrm>
            <a:off x="7369508" y="4730012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B6DE1F4-0B2C-4C36-A153-EAE0ECD62DEB}"/>
              </a:ext>
            </a:extLst>
          </p:cNvPr>
          <p:cNvSpPr txBox="1"/>
          <p:nvPr/>
        </p:nvSpPr>
        <p:spPr>
          <a:xfrm>
            <a:off x="7485403" y="4944059"/>
            <a:ext cx="2138193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消毒薬の種類：パコマや</a:t>
            </a:r>
            <a:endParaRPr lang="en-US" altLang="ja-JP" sz="1050" dirty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7</a:t>
            </a:r>
            <a:r>
              <a:rPr lang="ja-JP" altLang="en-US" sz="1050" dirty="0">
                <a:latin typeface="+mn-ea"/>
              </a:rPr>
              <a:t>　　アストップ</a:t>
            </a:r>
            <a:r>
              <a:rPr lang="en-US" altLang="ja-JP" sz="1050" dirty="0">
                <a:latin typeface="+mn-ea"/>
              </a:rPr>
              <a:t>7</a:t>
            </a: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7BB9970-3BA2-43E8-9AF6-DA43C86DA82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5205"/>
          <a:stretch/>
        </p:blipFill>
        <p:spPr>
          <a:xfrm>
            <a:off x="7690155" y="5733203"/>
            <a:ext cx="994822" cy="561503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E98BD3-5BDE-4FB6-AE3A-277DEB72395A}"/>
              </a:ext>
            </a:extLst>
          </p:cNvPr>
          <p:cNvSpPr txBox="1"/>
          <p:nvPr/>
        </p:nvSpPr>
        <p:spPr>
          <a:xfrm>
            <a:off x="8661505" y="5630805"/>
            <a:ext cx="1244063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外部業者には、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専用の長靴を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着用させる。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10618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消毒薬の種類：パコマや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 アストップ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自然乾燥、目安は</a:t>
            </a:r>
            <a:r>
              <a:rPr lang="en-US" altLang="ja-JP" sz="1050" dirty="0">
                <a:latin typeface="+mn-ea"/>
              </a:rPr>
              <a:t>1</a:t>
            </a:r>
            <a:r>
              <a:rPr lang="ja-JP" altLang="en-US" sz="1050" dirty="0">
                <a:latin typeface="+mn-ea"/>
              </a:rPr>
              <a:t>日。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371" t="39763" r="73397" b="31893"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254F0E2-3501-4070-BEB2-56D7765CB69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9723" t="11319" r="19440" b="7998"/>
          <a:stretch/>
        </p:blipFill>
        <p:spPr>
          <a:xfrm>
            <a:off x="2885138" y="2573717"/>
            <a:ext cx="1466210" cy="111312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7C7BEC6-555C-4A0A-99E7-DF32D975FB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7447" y="4036042"/>
            <a:ext cx="1610446" cy="10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932</TotalTime>
  <Words>700</Words>
  <Application>Microsoft Office PowerPoint</Application>
  <PresentationFormat>ユーザー設定</PresentationFormat>
  <Paragraphs>113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宮谷 正巳</cp:lastModifiedBy>
  <cp:revision>9</cp:revision>
  <cp:lastPrinted>2021-07-26T04:17:04Z</cp:lastPrinted>
  <dcterms:created xsi:type="dcterms:W3CDTF">2020-06-30T02:54:34Z</dcterms:created>
  <dcterms:modified xsi:type="dcterms:W3CDTF">2022-04-19T05:40:38Z</dcterms:modified>
</cp:coreProperties>
</file>