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ECF3FA"/>
    <a:srgbClr val="FADEED"/>
    <a:srgbClr val="F1995D"/>
    <a:srgbClr val="8BC167"/>
    <a:srgbClr val="25A2FF"/>
    <a:srgbClr val="E5ABD9"/>
    <a:srgbClr val="E3459C"/>
    <a:srgbClr val="FFCCCC"/>
    <a:srgbClr val="F6C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EBB83-1E08-43DF-A5C8-8EDD41B80F7A}" v="16" dt="2024-10-25T03:04:47.493"/>
    <p1510:client id="{625DA18E-E781-4E92-AD4A-97DFB5193C0C}" v="723" dt="2024-10-25T02:32:48.491"/>
    <p1510:client id="{66C70DF1-24C6-41C2-BFF2-8088D0F3771D}" v="36" dt="2024-10-25T01:46:57.992"/>
    <p1510:client id="{68851F99-315F-4C2A-B35F-664C1F1A3893}" v="9" dt="2024-10-25T02:59:43.411"/>
    <p1510:client id="{8AEE0829-59D6-4D47-944A-648B9AACFD9D}" v="1" dt="2024-10-25T07:19:47.581"/>
    <p1510:client id="{903E1EA4-56A2-45DE-97CB-A40F267415C1}" v="80" dt="2024-10-25T03:08:4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2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漆崎 冴香" userId="58ab74d8-d2d8-4320-96d3-d32578016354" providerId="ADAL" clId="{903E1EA4-56A2-45DE-97CB-A40F267415C1}"/>
    <pc:docChg chg="undo custSel addSld modSld">
      <pc:chgData name="漆崎 冴香" userId="58ab74d8-d2d8-4320-96d3-d32578016354" providerId="ADAL" clId="{903E1EA4-56A2-45DE-97CB-A40F267415C1}" dt="2024-10-25T03:08:45.933" v="79" actId="1076"/>
      <pc:docMkLst>
        <pc:docMk/>
      </pc:docMkLst>
      <pc:sldChg chg="modSp mod">
        <pc:chgData name="漆崎 冴香" userId="58ab74d8-d2d8-4320-96d3-d32578016354" providerId="ADAL" clId="{903E1EA4-56A2-45DE-97CB-A40F267415C1}" dt="2024-10-25T03:03:10.620" v="2" actId="1076"/>
        <pc:sldMkLst>
          <pc:docMk/>
          <pc:sldMk cId="3129780222" sldId="256"/>
        </pc:sldMkLst>
        <pc:spChg chg="mod">
          <ac:chgData name="漆崎 冴香" userId="58ab74d8-d2d8-4320-96d3-d32578016354" providerId="ADAL" clId="{903E1EA4-56A2-45DE-97CB-A40F267415C1}" dt="2024-10-25T03:03:03.620" v="1" actId="207"/>
          <ac:spMkLst>
            <pc:docMk/>
            <pc:sldMk cId="3129780222" sldId="256"/>
            <ac:spMk id="6" creationId="{EF9C06CB-35C5-E267-42F5-87D3018FE61C}"/>
          </ac:spMkLst>
        </pc:spChg>
        <pc:spChg chg="mod">
          <ac:chgData name="漆崎 冴香" userId="58ab74d8-d2d8-4320-96d3-d32578016354" providerId="ADAL" clId="{903E1EA4-56A2-45DE-97CB-A40F267415C1}" dt="2024-10-25T03:03:10.620" v="2" actId="1076"/>
          <ac:spMkLst>
            <pc:docMk/>
            <pc:sldMk cId="3129780222" sldId="256"/>
            <ac:spMk id="10" creationId="{A8504199-16D6-DF90-1145-2D19F61156E0}"/>
          </ac:spMkLst>
        </pc:spChg>
      </pc:sldChg>
      <pc:sldChg chg="addSp delSp modSp add mod">
        <pc:chgData name="漆崎 冴香" userId="58ab74d8-d2d8-4320-96d3-d32578016354" providerId="ADAL" clId="{903E1EA4-56A2-45DE-97CB-A40F267415C1}" dt="2024-10-25T03:08:45.933" v="79" actId="1076"/>
        <pc:sldMkLst>
          <pc:docMk/>
          <pc:sldMk cId="2514761556" sldId="257"/>
        </pc:sldMkLst>
        <pc:spChg chg="add mod">
          <ac:chgData name="漆崎 冴香" userId="58ab74d8-d2d8-4320-96d3-d32578016354" providerId="ADAL" clId="{903E1EA4-56A2-45DE-97CB-A40F267415C1}" dt="2024-10-25T03:08:45.933" v="79" actId="1076"/>
          <ac:spMkLst>
            <pc:docMk/>
            <pc:sldMk cId="2514761556" sldId="257"/>
            <ac:spMk id="7" creationId="{8BD31EAA-63A9-6590-0568-46CB26A3C406}"/>
          </ac:spMkLst>
        </pc:spChg>
        <pc:spChg chg="del mod">
          <ac:chgData name="漆崎 冴香" userId="58ab74d8-d2d8-4320-96d3-d32578016354" providerId="ADAL" clId="{903E1EA4-56A2-45DE-97CB-A40F267415C1}" dt="2024-10-25T03:05:25.317" v="60" actId="478"/>
          <ac:spMkLst>
            <pc:docMk/>
            <pc:sldMk cId="2514761556" sldId="257"/>
            <ac:spMk id="10" creationId="{A8504199-16D6-DF90-1145-2D19F61156E0}"/>
          </ac:spMkLst>
        </pc:spChg>
        <pc:picChg chg="mod ord modCrop">
          <ac:chgData name="漆崎 冴香" userId="58ab74d8-d2d8-4320-96d3-d32578016354" providerId="ADAL" clId="{903E1EA4-56A2-45DE-97CB-A40F267415C1}" dt="2024-10-25T03:06:21.774" v="68" actId="732"/>
          <ac:picMkLst>
            <pc:docMk/>
            <pc:sldMk cId="2514761556" sldId="257"/>
            <ac:picMk id="3" creationId="{B098C38F-BCD7-2F6C-1DE9-872C2B00E5FB}"/>
          </ac:picMkLst>
        </pc:picChg>
      </pc:sldChg>
    </pc:docChg>
  </pc:docChgLst>
  <pc:docChgLst>
    <pc:chgData name="漆崎 冴香" userId="58ab74d8-d2d8-4320-96d3-d32578016354" providerId="ADAL" clId="{8AEE0829-59D6-4D47-944A-648B9AACFD9D}"/>
    <pc:docChg chg="delSld modSld">
      <pc:chgData name="漆崎 冴香" userId="58ab74d8-d2d8-4320-96d3-d32578016354" providerId="ADAL" clId="{8AEE0829-59D6-4D47-944A-648B9AACFD9D}" dt="2024-10-25T07:20:49.670" v="8" actId="1076"/>
      <pc:docMkLst>
        <pc:docMk/>
      </pc:docMkLst>
      <pc:sldChg chg="del">
        <pc:chgData name="漆崎 冴香" userId="58ab74d8-d2d8-4320-96d3-d32578016354" providerId="ADAL" clId="{8AEE0829-59D6-4D47-944A-648B9AACFD9D}" dt="2024-10-25T03:19:35.803" v="0" actId="47"/>
        <pc:sldMkLst>
          <pc:docMk/>
          <pc:sldMk cId="3129780222" sldId="256"/>
        </pc:sldMkLst>
      </pc:sldChg>
      <pc:sldChg chg="modSp mod">
        <pc:chgData name="漆崎 冴香" userId="58ab74d8-d2d8-4320-96d3-d32578016354" providerId="ADAL" clId="{8AEE0829-59D6-4D47-944A-648B9AACFD9D}" dt="2024-10-25T07:20:49.670" v="8" actId="1076"/>
        <pc:sldMkLst>
          <pc:docMk/>
          <pc:sldMk cId="2514761556" sldId="257"/>
        </pc:sldMkLst>
        <pc:spChg chg="mod">
          <ac:chgData name="漆崎 冴香" userId="58ab74d8-d2d8-4320-96d3-d32578016354" providerId="ADAL" clId="{8AEE0829-59D6-4D47-944A-648B9AACFD9D}" dt="2024-10-25T03:20:08.286" v="7" actId="14100"/>
          <ac:spMkLst>
            <pc:docMk/>
            <pc:sldMk cId="2514761556" sldId="257"/>
            <ac:spMk id="6" creationId="{EF9C06CB-35C5-E267-42F5-87D3018FE61C}"/>
          </ac:spMkLst>
        </pc:spChg>
        <pc:picChg chg="mod">
          <ac:chgData name="漆崎 冴香" userId="58ab74d8-d2d8-4320-96d3-d32578016354" providerId="ADAL" clId="{8AEE0829-59D6-4D47-944A-648B9AACFD9D}" dt="2024-10-25T07:20:49.670" v="8" actId="1076"/>
          <ac:picMkLst>
            <pc:docMk/>
            <pc:sldMk cId="2514761556" sldId="257"/>
            <ac:picMk id="3" creationId="{B098C38F-BCD7-2F6C-1DE9-872C2B00E5FB}"/>
          </ac:picMkLst>
        </pc:picChg>
      </pc:sldChg>
    </pc:docChg>
  </pc:docChgLst>
  <pc:docChgLst>
    <pc:chgData name="沖 智子" userId="S::s-oki-6q@pref.fukui.lg.jp::e80d6734-4b57-457c-8232-cf2b29e113e3" providerId="AD" clId="Web-{68851F99-315F-4C2A-B35F-664C1F1A3893}"/>
    <pc:docChg chg="modSld">
      <pc:chgData name="沖 智子" userId="S::s-oki-6q@pref.fukui.lg.jp::e80d6734-4b57-457c-8232-cf2b29e113e3" providerId="AD" clId="Web-{68851F99-315F-4C2A-B35F-664C1F1A3893}" dt="2024-10-25T02:59:43.411" v="8" actId="1076"/>
      <pc:docMkLst>
        <pc:docMk/>
      </pc:docMkLst>
      <pc:sldChg chg="modSp">
        <pc:chgData name="沖 智子" userId="S::s-oki-6q@pref.fukui.lg.jp::e80d6734-4b57-457c-8232-cf2b29e113e3" providerId="AD" clId="Web-{68851F99-315F-4C2A-B35F-664C1F1A3893}" dt="2024-10-25T02:59:43.411" v="8" actId="1076"/>
        <pc:sldMkLst>
          <pc:docMk/>
          <pc:sldMk cId="3129780222" sldId="256"/>
        </pc:sldMkLst>
        <pc:spChg chg="mod">
          <ac:chgData name="沖 智子" userId="S::s-oki-6q@pref.fukui.lg.jp::e80d6734-4b57-457c-8232-cf2b29e113e3" providerId="AD" clId="Web-{68851F99-315F-4C2A-B35F-664C1F1A3893}" dt="2024-10-25T02:59:30.535" v="6" actId="14100"/>
          <ac:spMkLst>
            <pc:docMk/>
            <pc:sldMk cId="3129780222" sldId="256"/>
            <ac:spMk id="2" creationId="{BB6CF890-0A12-9D4E-8A4D-6D7E0CB5C689}"/>
          </ac:spMkLst>
        </pc:spChg>
        <pc:spChg chg="mod">
          <ac:chgData name="沖 智子" userId="S::s-oki-6q@pref.fukui.lg.jp::e80d6734-4b57-457c-8232-cf2b29e113e3" providerId="AD" clId="Web-{68851F99-315F-4C2A-B35F-664C1F1A3893}" dt="2024-10-25T02:59:43.411" v="8" actId="1076"/>
          <ac:spMkLst>
            <pc:docMk/>
            <pc:sldMk cId="3129780222" sldId="256"/>
            <ac:spMk id="6" creationId="{EF9C06CB-35C5-E267-42F5-87D3018FE61C}"/>
          </ac:spMkLst>
        </pc:spChg>
      </pc:sldChg>
    </pc:docChg>
  </pc:docChgLst>
  <pc:docChgLst>
    <pc:chgData name="沖 智子" userId="e80d6734-4b57-457c-8232-cf2b29e113e3" providerId="ADAL" clId="{66C70DF1-24C6-41C2-BFF2-8088D0F3771D}"/>
    <pc:docChg chg="undo redo custSel modSld">
      <pc:chgData name="沖 智子" userId="e80d6734-4b57-457c-8232-cf2b29e113e3" providerId="ADAL" clId="{66C70DF1-24C6-41C2-BFF2-8088D0F3771D}" dt="2024-10-25T01:46:57.992" v="35" actId="255"/>
      <pc:docMkLst>
        <pc:docMk/>
      </pc:docMkLst>
      <pc:sldChg chg="modSp mod">
        <pc:chgData name="沖 智子" userId="e80d6734-4b57-457c-8232-cf2b29e113e3" providerId="ADAL" clId="{66C70DF1-24C6-41C2-BFF2-8088D0F3771D}" dt="2024-10-25T01:46:57.992" v="35" actId="255"/>
        <pc:sldMkLst>
          <pc:docMk/>
          <pc:sldMk cId="3129780222" sldId="256"/>
        </pc:sldMkLst>
        <pc:spChg chg="mod">
          <ac:chgData name="沖 智子" userId="e80d6734-4b57-457c-8232-cf2b29e113e3" providerId="ADAL" clId="{66C70DF1-24C6-41C2-BFF2-8088D0F3771D}" dt="2024-10-25T01:46:57.992" v="35" actId="255"/>
          <ac:spMkLst>
            <pc:docMk/>
            <pc:sldMk cId="3129780222" sldId="256"/>
            <ac:spMk id="6" creationId="{EF9C06CB-35C5-E267-42F5-87D3018FE61C}"/>
          </ac:spMkLst>
        </pc:spChg>
        <pc:spChg chg="mod">
          <ac:chgData name="沖 智子" userId="e80d6734-4b57-457c-8232-cf2b29e113e3" providerId="ADAL" clId="{66C70DF1-24C6-41C2-BFF2-8088D0F3771D}" dt="2024-10-25T01:46:56.402" v="32" actId="255"/>
          <ac:spMkLst>
            <pc:docMk/>
            <pc:sldMk cId="3129780222" sldId="256"/>
            <ac:spMk id="9" creationId="{04151102-3D41-BC02-2A05-CBEC61BD7709}"/>
          </ac:spMkLst>
        </pc:spChg>
        <pc:spChg chg="mod">
          <ac:chgData name="沖 智子" userId="e80d6734-4b57-457c-8232-cf2b29e113e3" providerId="ADAL" clId="{66C70DF1-24C6-41C2-BFF2-8088D0F3771D}" dt="2024-10-25T01:42:39.730" v="1" actId="14100"/>
          <ac:spMkLst>
            <pc:docMk/>
            <pc:sldMk cId="3129780222" sldId="256"/>
            <ac:spMk id="18" creationId="{F76B4D84-5DDE-62B1-8B1C-38EE2EBFCEAA}"/>
          </ac:spMkLst>
        </pc:spChg>
      </pc:sldChg>
    </pc:docChg>
  </pc:docChgLst>
  <pc:docChgLst>
    <pc:chgData name="漆崎 冴香" userId="58ab74d8-d2d8-4320-96d3-d32578016354" providerId="ADAL" clId="{625DA18E-E781-4E92-AD4A-97DFB5193C0C}"/>
    <pc:docChg chg="undo custSel modSld">
      <pc:chgData name="漆崎 冴香" userId="58ab74d8-d2d8-4320-96d3-d32578016354" providerId="ADAL" clId="{625DA18E-E781-4E92-AD4A-97DFB5193C0C}" dt="2024-10-25T02:32:48.491" v="1109" actId="1076"/>
      <pc:docMkLst>
        <pc:docMk/>
      </pc:docMkLst>
      <pc:sldChg chg="addSp delSp modSp mod setBg">
        <pc:chgData name="漆崎 冴香" userId="58ab74d8-d2d8-4320-96d3-d32578016354" providerId="ADAL" clId="{625DA18E-E781-4E92-AD4A-97DFB5193C0C}" dt="2024-10-25T02:32:48.491" v="1109" actId="1076"/>
        <pc:sldMkLst>
          <pc:docMk/>
          <pc:sldMk cId="3129780222" sldId="256"/>
        </pc:sldMkLst>
        <pc:spChg chg="add mod">
          <ac:chgData name="漆崎 冴香" userId="58ab74d8-d2d8-4320-96d3-d32578016354" providerId="ADAL" clId="{625DA18E-E781-4E92-AD4A-97DFB5193C0C}" dt="2024-10-25T01:24:57.073" v="237" actId="20577"/>
          <ac:spMkLst>
            <pc:docMk/>
            <pc:sldMk cId="3129780222" sldId="256"/>
            <ac:spMk id="2" creationId="{BB6CF890-0A12-9D4E-8A4D-6D7E0CB5C689}"/>
          </ac:spMkLst>
        </pc:spChg>
        <pc:spChg chg="del">
          <ac:chgData name="漆崎 冴香" userId="58ab74d8-d2d8-4320-96d3-d32578016354" providerId="ADAL" clId="{625DA18E-E781-4E92-AD4A-97DFB5193C0C}" dt="2024-10-24T23:54:25.467" v="8" actId="478"/>
          <ac:spMkLst>
            <pc:docMk/>
            <pc:sldMk cId="3129780222" sldId="256"/>
            <ac:spMk id="5" creationId="{72450897-2EB8-C087-9D79-45A3C5924CB6}"/>
          </ac:spMkLst>
        </pc:spChg>
        <pc:spChg chg="mod ord">
          <ac:chgData name="漆崎 冴香" userId="58ab74d8-d2d8-4320-96d3-d32578016354" providerId="ADAL" clId="{625DA18E-E781-4E92-AD4A-97DFB5193C0C}" dt="2024-10-25T02:32:09.022" v="1016" actId="1076"/>
          <ac:spMkLst>
            <pc:docMk/>
            <pc:sldMk cId="3129780222" sldId="256"/>
            <ac:spMk id="6" creationId="{EF9C06CB-35C5-E267-42F5-87D3018FE61C}"/>
          </ac:spMkLst>
        </pc:spChg>
        <pc:spChg chg="del">
          <ac:chgData name="漆崎 冴香" userId="58ab74d8-d2d8-4320-96d3-d32578016354" providerId="ADAL" clId="{625DA18E-E781-4E92-AD4A-97DFB5193C0C}" dt="2024-10-25T02:32:00.684" v="1014" actId="478"/>
          <ac:spMkLst>
            <pc:docMk/>
            <pc:sldMk cId="3129780222" sldId="256"/>
            <ac:spMk id="8" creationId="{9336945C-E720-1D05-C991-D4F6CE9C0B72}"/>
          </ac:spMkLst>
        </pc:spChg>
        <pc:spChg chg="add del mod">
          <ac:chgData name="漆崎 冴香" userId="58ab74d8-d2d8-4320-96d3-d32578016354" providerId="ADAL" clId="{625DA18E-E781-4E92-AD4A-97DFB5193C0C}" dt="2024-10-25T02:12:14.027" v="831" actId="478"/>
          <ac:spMkLst>
            <pc:docMk/>
            <pc:sldMk cId="3129780222" sldId="256"/>
            <ac:spMk id="9" creationId="{04151102-3D41-BC02-2A05-CBEC61BD7709}"/>
          </ac:spMkLst>
        </pc:spChg>
        <pc:spChg chg="add mod">
          <ac:chgData name="漆崎 冴香" userId="58ab74d8-d2d8-4320-96d3-d32578016354" providerId="ADAL" clId="{625DA18E-E781-4E92-AD4A-97DFB5193C0C}" dt="2024-10-25T02:30:37.245" v="1006" actId="1076"/>
          <ac:spMkLst>
            <pc:docMk/>
            <pc:sldMk cId="3129780222" sldId="256"/>
            <ac:spMk id="10" creationId="{A8504199-16D6-DF90-1145-2D19F61156E0}"/>
          </ac:spMkLst>
        </pc:spChg>
        <pc:spChg chg="mod ord">
          <ac:chgData name="漆崎 冴香" userId="58ab74d8-d2d8-4320-96d3-d32578016354" providerId="ADAL" clId="{625DA18E-E781-4E92-AD4A-97DFB5193C0C}" dt="2024-10-25T01:36:51.921" v="761" actId="166"/>
          <ac:spMkLst>
            <pc:docMk/>
            <pc:sldMk cId="3129780222" sldId="256"/>
            <ac:spMk id="12" creationId="{119B5918-8CFF-4011-BB9C-151EAA89AD85}"/>
          </ac:spMkLst>
        </pc:spChg>
        <pc:spChg chg="mod">
          <ac:chgData name="漆崎 冴香" userId="58ab74d8-d2d8-4320-96d3-d32578016354" providerId="ADAL" clId="{625DA18E-E781-4E92-AD4A-97DFB5193C0C}" dt="2024-10-25T02:13:42.930" v="836" actId="1076"/>
          <ac:spMkLst>
            <pc:docMk/>
            <pc:sldMk cId="3129780222" sldId="256"/>
            <ac:spMk id="13" creationId="{7D5FA6B8-64BB-FD20-AB26-5A8AB176BE48}"/>
          </ac:spMkLst>
        </pc:spChg>
        <pc:spChg chg="add mod">
          <ac:chgData name="漆崎 冴香" userId="58ab74d8-d2d8-4320-96d3-d32578016354" providerId="ADAL" clId="{625DA18E-E781-4E92-AD4A-97DFB5193C0C}" dt="2024-10-25T01:38:20.212" v="811" actId="1076"/>
          <ac:spMkLst>
            <pc:docMk/>
            <pc:sldMk cId="3129780222" sldId="256"/>
            <ac:spMk id="15" creationId="{9F8FF015-BD81-9BFE-9296-35D484A8CAE4}"/>
          </ac:spMkLst>
        </pc:spChg>
        <pc:spChg chg="mod">
          <ac:chgData name="漆崎 冴香" userId="58ab74d8-d2d8-4320-96d3-d32578016354" providerId="ADAL" clId="{625DA18E-E781-4E92-AD4A-97DFB5193C0C}" dt="2024-10-25T02:13:39.722" v="835" actId="14100"/>
          <ac:spMkLst>
            <pc:docMk/>
            <pc:sldMk cId="3129780222" sldId="256"/>
            <ac:spMk id="18" creationId="{F76B4D84-5DDE-62B1-8B1C-38EE2EBFCEAA}"/>
          </ac:spMkLst>
        </pc:spChg>
        <pc:spChg chg="mod ord">
          <ac:chgData name="漆崎 冴香" userId="58ab74d8-d2d8-4320-96d3-d32578016354" providerId="ADAL" clId="{625DA18E-E781-4E92-AD4A-97DFB5193C0C}" dt="2024-10-25T02:30:51.545" v="1010" actId="1076"/>
          <ac:spMkLst>
            <pc:docMk/>
            <pc:sldMk cId="3129780222" sldId="256"/>
            <ac:spMk id="21" creationId="{49E0D6C6-956F-431C-E151-A36F6ED2ACD7}"/>
          </ac:spMkLst>
        </pc:spChg>
        <pc:spChg chg="mod">
          <ac:chgData name="漆崎 冴香" userId="58ab74d8-d2d8-4320-96d3-d32578016354" providerId="ADAL" clId="{625DA18E-E781-4E92-AD4A-97DFB5193C0C}" dt="2024-10-25T01:25:02.589" v="238" actId="14100"/>
          <ac:spMkLst>
            <pc:docMk/>
            <pc:sldMk cId="3129780222" sldId="256"/>
            <ac:spMk id="22" creationId="{4382D874-A7C0-C745-C823-26465D03D7B6}"/>
          </ac:spMkLst>
        </pc:spChg>
        <pc:spChg chg="del mod">
          <ac:chgData name="漆崎 冴香" userId="58ab74d8-d2d8-4320-96d3-d32578016354" providerId="ADAL" clId="{625DA18E-E781-4E92-AD4A-97DFB5193C0C}" dt="2024-10-25T02:30:41.808" v="1008" actId="478"/>
          <ac:spMkLst>
            <pc:docMk/>
            <pc:sldMk cId="3129780222" sldId="256"/>
            <ac:spMk id="29" creationId="{89E20E55-03CB-0F4F-8928-0830032D2ACA}"/>
          </ac:spMkLst>
        </pc:spChg>
        <pc:picChg chg="add mod modCrop">
          <ac:chgData name="漆崎 冴香" userId="58ab74d8-d2d8-4320-96d3-d32578016354" providerId="ADAL" clId="{625DA18E-E781-4E92-AD4A-97DFB5193C0C}" dt="2024-10-25T02:32:48.491" v="1109" actId="1076"/>
          <ac:picMkLst>
            <pc:docMk/>
            <pc:sldMk cId="3129780222" sldId="256"/>
            <ac:picMk id="3" creationId="{B098C38F-BCD7-2F6C-1DE9-872C2B00E5FB}"/>
          </ac:picMkLst>
        </pc:picChg>
        <pc:picChg chg="mod">
          <ac:chgData name="漆崎 冴香" userId="58ab74d8-d2d8-4320-96d3-d32578016354" providerId="ADAL" clId="{625DA18E-E781-4E92-AD4A-97DFB5193C0C}" dt="2024-10-25T02:31:45.581" v="1011" actId="1076"/>
          <ac:picMkLst>
            <pc:docMk/>
            <pc:sldMk cId="3129780222" sldId="256"/>
            <ac:picMk id="4" creationId="{F99184DC-E6F6-5575-3CD1-8D8C325B7C8E}"/>
          </ac:picMkLst>
        </pc:picChg>
        <pc:picChg chg="add mod">
          <ac:chgData name="漆崎 冴香" userId="58ab74d8-d2d8-4320-96d3-d32578016354" providerId="ADAL" clId="{625DA18E-E781-4E92-AD4A-97DFB5193C0C}" dt="2024-10-25T00:27:22.299" v="58" actId="1076"/>
          <ac:picMkLst>
            <pc:docMk/>
            <pc:sldMk cId="3129780222" sldId="256"/>
            <ac:picMk id="5" creationId="{3AD8A1D5-AD8C-1A35-5F8E-9B554D339072}"/>
          </ac:picMkLst>
        </pc:picChg>
        <pc:picChg chg="mod ord">
          <ac:chgData name="漆崎 冴香" userId="58ab74d8-d2d8-4320-96d3-d32578016354" providerId="ADAL" clId="{625DA18E-E781-4E92-AD4A-97DFB5193C0C}" dt="2024-10-25T02:30:47.256" v="1009" actId="1076"/>
          <ac:picMkLst>
            <pc:docMk/>
            <pc:sldMk cId="3129780222" sldId="256"/>
            <ac:picMk id="11" creationId="{8AD1FC1C-CF3A-F771-303A-5608A172BD8F}"/>
          </ac:picMkLst>
        </pc:picChg>
        <pc:picChg chg="add mod">
          <ac:chgData name="漆崎 冴香" userId="58ab74d8-d2d8-4320-96d3-d32578016354" providerId="ADAL" clId="{625DA18E-E781-4E92-AD4A-97DFB5193C0C}" dt="2024-10-25T01:36:30.953" v="759" actId="1076"/>
          <ac:picMkLst>
            <pc:docMk/>
            <pc:sldMk cId="3129780222" sldId="256"/>
            <ac:picMk id="14" creationId="{5DE48427-3D59-76E1-20E7-B7F28F9270EB}"/>
          </ac:picMkLst>
        </pc:picChg>
      </pc:sldChg>
    </pc:docChg>
  </pc:docChgLst>
  <pc:docChgLst>
    <pc:chgData name="沖 智子" userId="e80d6734-4b57-457c-8232-cf2b29e113e3" providerId="ADAL" clId="{450EBB83-1E08-43DF-A5C8-8EDD41B80F7A}"/>
    <pc:docChg chg="modSld">
      <pc:chgData name="沖 智子" userId="e80d6734-4b57-457c-8232-cf2b29e113e3" providerId="ADAL" clId="{450EBB83-1E08-43DF-A5C8-8EDD41B80F7A}" dt="2024-10-25T03:04:47.493" v="100" actId="1076"/>
      <pc:docMkLst>
        <pc:docMk/>
      </pc:docMkLst>
      <pc:sldChg chg="modSp mod">
        <pc:chgData name="沖 智子" userId="e80d6734-4b57-457c-8232-cf2b29e113e3" providerId="ADAL" clId="{450EBB83-1E08-43DF-A5C8-8EDD41B80F7A}" dt="2024-10-25T03:04:47.493" v="100" actId="1076"/>
        <pc:sldMkLst>
          <pc:docMk/>
          <pc:sldMk cId="3129780222" sldId="256"/>
        </pc:sldMkLst>
        <pc:spChg chg="mod">
          <ac:chgData name="沖 智子" userId="e80d6734-4b57-457c-8232-cf2b29e113e3" providerId="ADAL" clId="{450EBB83-1E08-43DF-A5C8-8EDD41B80F7A}" dt="2024-10-25T03:03:33.044" v="91" actId="1076"/>
          <ac:spMkLst>
            <pc:docMk/>
            <pc:sldMk cId="3129780222" sldId="256"/>
            <ac:spMk id="2" creationId="{BB6CF890-0A12-9D4E-8A4D-6D7E0CB5C689}"/>
          </ac:spMkLst>
        </pc:spChg>
        <pc:spChg chg="mod">
          <ac:chgData name="沖 智子" userId="e80d6734-4b57-457c-8232-cf2b29e113e3" providerId="ADAL" clId="{450EBB83-1E08-43DF-A5C8-8EDD41B80F7A}" dt="2024-10-25T03:04:23.853" v="97" actId="14100"/>
          <ac:spMkLst>
            <pc:docMk/>
            <pc:sldMk cId="3129780222" sldId="256"/>
            <ac:spMk id="6" creationId="{EF9C06CB-35C5-E267-42F5-87D3018FE61C}"/>
          </ac:spMkLst>
        </pc:spChg>
        <pc:spChg chg="mod">
          <ac:chgData name="沖 智子" userId="e80d6734-4b57-457c-8232-cf2b29e113e3" providerId="ADAL" clId="{450EBB83-1E08-43DF-A5C8-8EDD41B80F7A}" dt="2024-10-25T03:04:47.493" v="100" actId="1076"/>
          <ac:spMkLst>
            <pc:docMk/>
            <pc:sldMk cId="3129780222" sldId="256"/>
            <ac:spMk id="10" creationId="{A8504199-16D6-DF90-1145-2D19F61156E0}"/>
          </ac:spMkLst>
        </pc:spChg>
        <pc:spChg chg="mod">
          <ac:chgData name="沖 智子" userId="e80d6734-4b57-457c-8232-cf2b29e113e3" providerId="ADAL" clId="{450EBB83-1E08-43DF-A5C8-8EDD41B80F7A}" dt="2024-10-25T03:03:26.163" v="90" actId="1076"/>
          <ac:spMkLst>
            <pc:docMk/>
            <pc:sldMk cId="3129780222" sldId="256"/>
            <ac:spMk id="12" creationId="{119B5918-8CFF-4011-BB9C-151EAA89AD85}"/>
          </ac:spMkLst>
        </pc:spChg>
        <pc:spChg chg="mod">
          <ac:chgData name="沖 智子" userId="e80d6734-4b57-457c-8232-cf2b29e113e3" providerId="ADAL" clId="{450EBB83-1E08-43DF-A5C8-8EDD41B80F7A}" dt="2024-10-25T03:03:15.995" v="88" actId="1076"/>
          <ac:spMkLst>
            <pc:docMk/>
            <pc:sldMk cId="3129780222" sldId="256"/>
            <ac:spMk id="13" creationId="{7D5FA6B8-64BB-FD20-AB26-5A8AB176BE48}"/>
          </ac:spMkLst>
        </pc:spChg>
        <pc:spChg chg="mod">
          <ac:chgData name="沖 智子" userId="e80d6734-4b57-457c-8232-cf2b29e113e3" providerId="ADAL" clId="{450EBB83-1E08-43DF-A5C8-8EDD41B80F7A}" dt="2024-10-25T03:03:11.787" v="87" actId="1076"/>
          <ac:spMkLst>
            <pc:docMk/>
            <pc:sldMk cId="3129780222" sldId="256"/>
            <ac:spMk id="18" creationId="{F76B4D84-5DDE-62B1-8B1C-38EE2EBFCEAA}"/>
          </ac:spMkLst>
        </pc:spChg>
        <pc:spChg chg="mod">
          <ac:chgData name="沖 智子" userId="e80d6734-4b57-457c-8232-cf2b29e113e3" providerId="ADAL" clId="{450EBB83-1E08-43DF-A5C8-8EDD41B80F7A}" dt="2024-10-25T03:03:40.148" v="93" actId="1076"/>
          <ac:spMkLst>
            <pc:docMk/>
            <pc:sldMk cId="3129780222" sldId="256"/>
            <ac:spMk id="21" creationId="{49E0D6C6-956F-431C-E151-A36F6ED2ACD7}"/>
          </ac:spMkLst>
        </pc:spChg>
        <pc:spChg chg="mod">
          <ac:chgData name="沖 智子" userId="e80d6734-4b57-457c-8232-cf2b29e113e3" providerId="ADAL" clId="{450EBB83-1E08-43DF-A5C8-8EDD41B80F7A}" dt="2024-10-25T03:03:36.675" v="92" actId="1076"/>
          <ac:spMkLst>
            <pc:docMk/>
            <pc:sldMk cId="3129780222" sldId="256"/>
            <ac:spMk id="22" creationId="{4382D874-A7C0-C745-C823-26465D03D7B6}"/>
          </ac:spMkLst>
        </pc:spChg>
        <pc:picChg chg="mod">
          <ac:chgData name="沖 智子" userId="e80d6734-4b57-457c-8232-cf2b29e113e3" providerId="ADAL" clId="{450EBB83-1E08-43DF-A5C8-8EDD41B80F7A}" dt="2024-10-25T03:03:18.163" v="89" actId="1076"/>
          <ac:picMkLst>
            <pc:docMk/>
            <pc:sldMk cId="3129780222" sldId="256"/>
            <ac:picMk id="5" creationId="{3AD8A1D5-AD8C-1A35-5F8E-9B554D3390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82C1D-A681-4E0C-A3A7-D98F69EFC6D4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B172-E9BF-411D-8192-7E01B3A22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0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10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96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64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43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43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8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24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34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0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4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FCF9-ED37-470C-81F8-FD0346E278E6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FB8E-2909-4D20-9169-12722A74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26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1">
                <a:lumMod val="95000"/>
              </a:schemeClr>
            </a:gs>
            <a:gs pos="100000">
              <a:srgbClr val="FADEED">
                <a:alpha val="0"/>
              </a:srgbClr>
            </a:gs>
            <a:gs pos="77000">
              <a:srgbClr val="FDF0E7"/>
            </a:gs>
            <a:gs pos="49000">
              <a:srgbClr val="ECF3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9184DC-E6F6-5575-3CD1-8D8C325B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0835" y="2399645"/>
            <a:ext cx="12181165" cy="687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5FA6B8-64BB-FD20-AB26-5A8AB176BE48}"/>
              </a:ext>
            </a:extLst>
          </p:cNvPr>
          <p:cNvSpPr txBox="1"/>
          <p:nvPr/>
        </p:nvSpPr>
        <p:spPr>
          <a:xfrm>
            <a:off x="4046205" y="14191805"/>
            <a:ext cx="861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インスタグラムはこちら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☛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76B4D84-5DDE-62B1-8B1C-38EE2EBFCEAA}"/>
              </a:ext>
            </a:extLst>
          </p:cNvPr>
          <p:cNvSpPr/>
          <p:nvPr/>
        </p:nvSpPr>
        <p:spPr>
          <a:xfrm>
            <a:off x="5372100" y="15020799"/>
            <a:ext cx="6606540" cy="10750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kumimoji="1" lang="ja-JP" altLang="en-US" sz="28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問い合わせ先：福井県 地域医療課</a:t>
            </a:r>
            <a:endParaRPr kumimoji="1" lang="en-US" altLang="ja-JP" sz="280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📞０７７６－２０－０３４５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382D874-A7C0-C745-C823-26465D03D7B6}"/>
              </a:ext>
            </a:extLst>
          </p:cNvPr>
          <p:cNvSpPr/>
          <p:nvPr/>
        </p:nvSpPr>
        <p:spPr>
          <a:xfrm>
            <a:off x="5397341" y="10514415"/>
            <a:ext cx="6556057" cy="1112347"/>
          </a:xfrm>
          <a:prstGeom prst="roundRect">
            <a:avLst/>
          </a:prstGeom>
          <a:solidFill>
            <a:srgbClr val="F6C2DE">
              <a:alpha val="50000"/>
            </a:srgbClr>
          </a:solidFill>
          <a:ln>
            <a:solidFill>
              <a:srgbClr val="E5ABD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先輩看護学生や先輩看護師の生の声を聞くことができます。</a:t>
            </a:r>
          </a:p>
        </p:txBody>
      </p:sp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3AD8A1D5-AD8C-1A35-5F8E-9B554D339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1" y="13106977"/>
            <a:ext cx="1884045" cy="1884045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B6CF890-0A12-9D4E-8A4D-6D7E0CB5C689}"/>
              </a:ext>
            </a:extLst>
          </p:cNvPr>
          <p:cNvSpPr/>
          <p:nvPr/>
        </p:nvSpPr>
        <p:spPr>
          <a:xfrm>
            <a:off x="6391468" y="11733789"/>
            <a:ext cx="5536689" cy="99797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県内の看護イベント情報や研修情報も掲載！</a:t>
            </a:r>
            <a:endParaRPr kumimoji="1" lang="en-US" altLang="ja-JP" sz="280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9E0D6C6-956F-431C-E151-A36F6ED2ACD7}"/>
              </a:ext>
            </a:extLst>
          </p:cNvPr>
          <p:cNvSpPr/>
          <p:nvPr/>
        </p:nvSpPr>
        <p:spPr>
          <a:xfrm>
            <a:off x="3035617" y="9537620"/>
            <a:ext cx="8892540" cy="87257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福井県の看護学校や医療機関情報を検索できます🔍</a:t>
            </a:r>
            <a:endParaRPr kumimoji="1" lang="en-US" altLang="ja-JP" sz="280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9C06CB-35C5-E267-42F5-87D3018FE61C}"/>
              </a:ext>
            </a:extLst>
          </p:cNvPr>
          <p:cNvSpPr txBox="1"/>
          <p:nvPr/>
        </p:nvSpPr>
        <p:spPr>
          <a:xfrm rot="-240000">
            <a:off x="354551" y="8666378"/>
            <a:ext cx="8309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gradFill flip="none" rotWithShape="1">
                  <a:gsLst>
                    <a:gs pos="0">
                      <a:srgbClr val="E3459C"/>
                    </a:gs>
                    <a:gs pos="63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16200000" scaled="1"/>
                  <a:tileRect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福井県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gradFill>
                  <a:gsLst>
                    <a:gs pos="0">
                      <a:srgbClr val="E3459C"/>
                    </a:gs>
                    <a:gs pos="72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16200000" scaled="1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看護の情報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を一挙に発信！</a:t>
            </a:r>
          </a:p>
        </p:txBody>
      </p:sp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5DE48427-3D59-76E1-20E7-B7F28F927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19">
            <a:off x="854508" y="11723321"/>
            <a:ext cx="2220734" cy="2220734"/>
          </a:xfrm>
          <a:prstGeom prst="rect">
            <a:avLst/>
          </a:prstGeom>
        </p:spPr>
      </p:pic>
      <p:pic>
        <p:nvPicPr>
          <p:cNvPr id="11" name="グラフィックス 10" descr="スマート フォン 枠線">
            <a:extLst>
              <a:ext uri="{FF2B5EF4-FFF2-40B4-BE49-F238E27FC236}">
                <a16:creationId xmlns:a16="http://schemas.microsoft.com/office/drawing/2014/main" id="{8AD1FC1C-CF3A-F771-303A-5608A172B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92423">
            <a:off x="-858726" y="10238533"/>
            <a:ext cx="5633720" cy="563372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9B5918-8CFF-4011-BB9C-151EAA89AD85}"/>
              </a:ext>
            </a:extLst>
          </p:cNvPr>
          <p:cNvSpPr txBox="1"/>
          <p:nvPr/>
        </p:nvSpPr>
        <p:spPr>
          <a:xfrm>
            <a:off x="3461735" y="12842600"/>
            <a:ext cx="7062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☚詳しくはこちらまたは</a:t>
            </a:r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「ふくい看護ナビ」で検索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F8FF015-BD81-9BFE-9296-35D484A8CAE4}"/>
              </a:ext>
            </a:extLst>
          </p:cNvPr>
          <p:cNvSpPr/>
          <p:nvPr/>
        </p:nvSpPr>
        <p:spPr>
          <a:xfrm rot="21018613">
            <a:off x="986779" y="13992783"/>
            <a:ext cx="2451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SCAN</a:t>
            </a:r>
            <a:r>
              <a:rPr lang="ja-JP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↑</a:t>
            </a:r>
            <a:endParaRPr lang="ja-JP" alt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小波 6">
            <a:extLst>
              <a:ext uri="{FF2B5EF4-FFF2-40B4-BE49-F238E27FC236}">
                <a16:creationId xmlns:a16="http://schemas.microsoft.com/office/drawing/2014/main" id="{8BD31EAA-63A9-6590-0568-46CB26A3C406}"/>
              </a:ext>
            </a:extLst>
          </p:cNvPr>
          <p:cNvSpPr/>
          <p:nvPr/>
        </p:nvSpPr>
        <p:spPr>
          <a:xfrm rot="21212045">
            <a:off x="5095103" y="377581"/>
            <a:ext cx="6845643" cy="2474172"/>
          </a:xfrm>
          <a:prstGeom prst="doubleWave">
            <a:avLst>
              <a:gd name="adj1" fmla="val 6250"/>
              <a:gd name="adj2" fmla="val 954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8600"/>
              </a:lnSpc>
            </a:pPr>
            <a:r>
              <a:rPr lang="ja-JP" altLang="en-US" sz="5400" b="1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公式ｻｲﾄ</a:t>
            </a:r>
            <a:endParaRPr lang="en-US" altLang="ja-JP" sz="5400" b="1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8600"/>
              </a:lnSpc>
            </a:pPr>
            <a:r>
              <a:rPr lang="ja-JP" altLang="en-US" sz="8000" b="1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en-US" altLang="ja-JP" sz="12000" b="1">
                <a:ln/>
                <a:solidFill>
                  <a:srgbClr val="E5ABD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lang="en-US" altLang="ja-JP" sz="12000" b="1">
                <a:ln/>
                <a:solidFill>
                  <a:srgbClr val="25A2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</a:t>
            </a:r>
            <a:r>
              <a:rPr lang="en-US" altLang="ja-JP" sz="12000" b="1">
                <a:ln/>
                <a:solidFill>
                  <a:srgbClr val="8BC16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</a:t>
            </a:r>
            <a:r>
              <a:rPr lang="en-US" altLang="ja-JP" sz="12000" b="1">
                <a:ln/>
                <a:solidFill>
                  <a:srgbClr val="F1995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</a:t>
            </a:r>
            <a:endParaRPr lang="ja-JP" altLang="en-US" sz="12000" b="1">
              <a:ln/>
              <a:solidFill>
                <a:srgbClr val="F1995D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98C38F-BCD7-2F6C-1DE9-872C2B00E5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8" t="6310" r="8708"/>
          <a:stretch/>
        </p:blipFill>
        <p:spPr>
          <a:xfrm>
            <a:off x="817" y="-94932"/>
            <a:ext cx="4843032" cy="2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80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NK-B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漆崎 冴香</dc:creator>
  <cp:lastModifiedBy>漆崎 冴香</cp:lastModifiedBy>
  <cp:revision>1</cp:revision>
  <dcterms:created xsi:type="dcterms:W3CDTF">2024-10-22T08:43:15Z</dcterms:created>
  <dcterms:modified xsi:type="dcterms:W3CDTF">2024-10-25T07:21:00Z</dcterms:modified>
</cp:coreProperties>
</file>